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sldIdLst>
    <p:sldId id="256" r:id="rId2"/>
    <p:sldId id="257" r:id="rId3"/>
    <p:sldId id="269" r:id="rId4"/>
    <p:sldId id="268" r:id="rId5"/>
    <p:sldId id="262" r:id="rId6"/>
    <p:sldId id="258" r:id="rId7"/>
    <p:sldId id="259" r:id="rId8"/>
    <p:sldId id="270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37D"/>
    <a:srgbClr val="ECEBE9"/>
    <a:srgbClr val="DCDAD6"/>
    <a:srgbClr val="CECCC6"/>
    <a:srgbClr val="FFD140"/>
    <a:srgbClr val="FFEB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17"/>
    <p:restoredTop sz="94620"/>
  </p:normalViewPr>
  <p:slideViewPr>
    <p:cSldViewPr snapToGrid="0">
      <p:cViewPr varScale="1">
        <p:scale>
          <a:sx n="94" d="100"/>
          <a:sy n="94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4:06:12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19:24:17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April 9,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9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April 9,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6649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April 9,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8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April 9,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24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April 9,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3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April 9,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960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April 9,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4462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April 9,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9148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April 9,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85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April 9,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83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April 9,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6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April 9, 2024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081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8" r:id="rId7"/>
    <p:sldLayoutId id="2147483687" r:id="rId8"/>
    <p:sldLayoutId id="2147483686" r:id="rId9"/>
    <p:sldLayoutId id="2147483677" r:id="rId10"/>
    <p:sldLayoutId id="2147483684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courses.lumenlearning.com/astronomy/chapter/the-architecture-of-the-galaxy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courses.lumenlearning.com/astronomy/chapter/evolution-of-massive-stars-an-explosive-finish/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4.png"/><Relationship Id="rId4" Type="http://schemas.openxmlformats.org/officeDocument/2006/relationships/hyperlink" Target="https://creativecommons.org/licenses/by/3.0/" TargetMode="Externa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customXml" Target="../ink/ink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customXml" Target="../ink/ink3.xm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2" name="Rectangle 151">
            <a:extLst>
              <a:ext uri="{FF2B5EF4-FFF2-40B4-BE49-F238E27FC236}">
                <a16:creationId xmlns:a16="http://schemas.microsoft.com/office/drawing/2014/main" id="{EC3FE92E-FF21-46DB-BE36-B3A5D4149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7E9DFFEE-526A-4D56-A70C-EADE7289B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7C83C-EDD3-D4DD-2B0B-363EA4D25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1126" y="176260"/>
            <a:ext cx="5320206" cy="2807540"/>
          </a:xfrm>
        </p:spPr>
        <p:txBody>
          <a:bodyPr>
            <a:normAutofit/>
          </a:bodyPr>
          <a:lstStyle/>
          <a:p>
            <a:r>
              <a:rPr lang="en-US" sz="3200" b="0" i="0" dirty="0">
                <a:effectLst/>
                <a:latin typeface="PT Serif Caption" panose="02060603050505020204" pitchFamily="18" charset="77"/>
              </a:rPr>
              <a:t>Aspera Space Mission Science Targets and Analysis</a:t>
            </a:r>
            <a:endParaRPr lang="en-US" sz="3200" dirty="0">
              <a:latin typeface="PT Serif Caption" panose="02060603050505020204" pitchFamily="18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A36FC1-496F-C67A-F5E5-542C53148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3344" y="3379544"/>
            <a:ext cx="5844443" cy="1594839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PT Serif" panose="020A0603040505020204" pitchFamily="18" charset="77"/>
              </a:rPr>
              <a:t>Alondra Cardona</a:t>
            </a:r>
          </a:p>
          <a:p>
            <a:r>
              <a:rPr lang="en-US" sz="1800" dirty="0">
                <a:latin typeface="PT Serif" panose="020A0603040505020204" pitchFamily="18" charset="77"/>
              </a:rPr>
              <a:t>Dr. Carlos J. Vargas</a:t>
            </a:r>
          </a:p>
          <a:p>
            <a:r>
              <a:rPr lang="en-US" sz="1800" dirty="0">
                <a:latin typeface="PT Serif" panose="020A0603040505020204" pitchFamily="18" charset="77"/>
              </a:rPr>
              <a:t>2024 AZSGC Symposium </a:t>
            </a:r>
          </a:p>
        </p:txBody>
      </p:sp>
      <p:pic>
        <p:nvPicPr>
          <p:cNvPr id="23" name="Picture 22" descr="A black background with stars and a bright light&#10;&#10;Description automatically generated">
            <a:extLst>
              <a:ext uri="{FF2B5EF4-FFF2-40B4-BE49-F238E27FC236}">
                <a16:creationId xmlns:a16="http://schemas.microsoft.com/office/drawing/2014/main" id="{69474E43-D037-0FD1-269E-240E20A6D8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90" r="14087" b="1"/>
          <a:stretch/>
        </p:blipFill>
        <p:spPr>
          <a:xfrm>
            <a:off x="7616215" y="-149629"/>
            <a:ext cx="4575785" cy="7148945"/>
          </a:xfrm>
          <a:custGeom>
            <a:avLst/>
            <a:gdLst/>
            <a:ahLst/>
            <a:cxnLst/>
            <a:rect l="l" t="t" r="r" b="b"/>
            <a:pathLst>
              <a:path w="4575785" h="6857999">
                <a:moveTo>
                  <a:pt x="517468" y="0"/>
                </a:moveTo>
                <a:lnTo>
                  <a:pt x="4575785" y="0"/>
                </a:lnTo>
                <a:lnTo>
                  <a:pt x="4575785" y="6857999"/>
                </a:lnTo>
                <a:lnTo>
                  <a:pt x="960511" y="6857999"/>
                </a:lnTo>
                <a:lnTo>
                  <a:pt x="942694" y="6843617"/>
                </a:lnTo>
                <a:cubicBezTo>
                  <a:pt x="964945" y="6792705"/>
                  <a:pt x="892574" y="6836929"/>
                  <a:pt x="865960" y="6827318"/>
                </a:cubicBezTo>
                <a:lnTo>
                  <a:pt x="861487" y="6823037"/>
                </a:lnTo>
                <a:lnTo>
                  <a:pt x="859513" y="6806858"/>
                </a:lnTo>
                <a:lnTo>
                  <a:pt x="860461" y="6800037"/>
                </a:lnTo>
                <a:cubicBezTo>
                  <a:pt x="860484" y="6795612"/>
                  <a:pt x="859691" y="6793024"/>
                  <a:pt x="858251" y="6791626"/>
                </a:cubicBezTo>
                <a:lnTo>
                  <a:pt x="857660" y="6791654"/>
                </a:lnTo>
                <a:lnTo>
                  <a:pt x="856643" y="6783314"/>
                </a:lnTo>
                <a:cubicBezTo>
                  <a:pt x="856157" y="6768705"/>
                  <a:pt x="856848" y="6753980"/>
                  <a:pt x="858459" y="6739543"/>
                </a:cubicBezTo>
                <a:cubicBezTo>
                  <a:pt x="825704" y="6742272"/>
                  <a:pt x="849542" y="6681110"/>
                  <a:pt x="794118" y="6710916"/>
                </a:cubicBezTo>
                <a:cubicBezTo>
                  <a:pt x="794610" y="6692179"/>
                  <a:pt x="815573" y="6671806"/>
                  <a:pt x="779817" y="6693690"/>
                </a:cubicBezTo>
                <a:cubicBezTo>
                  <a:pt x="778915" y="6687990"/>
                  <a:pt x="774885" y="6685995"/>
                  <a:pt x="769310" y="6685745"/>
                </a:cubicBezTo>
                <a:lnTo>
                  <a:pt x="766802" y="6686064"/>
                </a:lnTo>
                <a:cubicBezTo>
                  <a:pt x="767473" y="6672038"/>
                  <a:pt x="768145" y="6658011"/>
                  <a:pt x="768816" y="6643985"/>
                </a:cubicBezTo>
                <a:lnTo>
                  <a:pt x="764758" y="6640288"/>
                </a:lnTo>
                <a:lnTo>
                  <a:pt x="771603" y="6610439"/>
                </a:lnTo>
                <a:cubicBezTo>
                  <a:pt x="771799" y="6605729"/>
                  <a:pt x="776328" y="6505678"/>
                  <a:pt x="776524" y="6500968"/>
                </a:cubicBezTo>
                <a:lnTo>
                  <a:pt x="716862" y="6252242"/>
                </a:lnTo>
                <a:cubicBezTo>
                  <a:pt x="710358" y="6209033"/>
                  <a:pt x="712158" y="6177416"/>
                  <a:pt x="706006" y="6116988"/>
                </a:cubicBezTo>
                <a:cubicBezTo>
                  <a:pt x="664744" y="6009788"/>
                  <a:pt x="669134" y="5997889"/>
                  <a:pt x="675681" y="5921438"/>
                </a:cubicBezTo>
                <a:cubicBezTo>
                  <a:pt x="609567" y="5910253"/>
                  <a:pt x="667197" y="5880778"/>
                  <a:pt x="646967" y="5848021"/>
                </a:cubicBezTo>
                <a:cubicBezTo>
                  <a:pt x="633539" y="5819166"/>
                  <a:pt x="610193" y="5775630"/>
                  <a:pt x="595120" y="5722308"/>
                </a:cubicBezTo>
                <a:cubicBezTo>
                  <a:pt x="587517" y="5685814"/>
                  <a:pt x="566330" y="5564010"/>
                  <a:pt x="556522" y="5528087"/>
                </a:cubicBezTo>
                <a:cubicBezTo>
                  <a:pt x="551310" y="5519174"/>
                  <a:pt x="556171" y="5505252"/>
                  <a:pt x="536270" y="5506770"/>
                </a:cubicBezTo>
                <a:cubicBezTo>
                  <a:pt x="512052" y="5506489"/>
                  <a:pt x="543356" y="5459435"/>
                  <a:pt x="516612" y="5473320"/>
                </a:cubicBezTo>
                <a:cubicBezTo>
                  <a:pt x="537947" y="5440196"/>
                  <a:pt x="486731" y="5435838"/>
                  <a:pt x="471989" y="5418523"/>
                </a:cubicBezTo>
                <a:cubicBezTo>
                  <a:pt x="493820" y="5390817"/>
                  <a:pt x="454363" y="5377479"/>
                  <a:pt x="442299" y="5333204"/>
                </a:cubicBezTo>
                <a:cubicBezTo>
                  <a:pt x="467689" y="5302287"/>
                  <a:pt x="420786" y="5307848"/>
                  <a:pt x="452960" y="5255192"/>
                </a:cubicBezTo>
                <a:cubicBezTo>
                  <a:pt x="453300" y="5233631"/>
                  <a:pt x="429983" y="5195187"/>
                  <a:pt x="431339" y="5156169"/>
                </a:cubicBezTo>
                <a:cubicBezTo>
                  <a:pt x="398945" y="5067566"/>
                  <a:pt x="403718" y="5079988"/>
                  <a:pt x="404757" y="5025421"/>
                </a:cubicBezTo>
                <a:cubicBezTo>
                  <a:pt x="400018" y="4966103"/>
                  <a:pt x="402758" y="4976631"/>
                  <a:pt x="395660" y="4924394"/>
                </a:cubicBezTo>
                <a:cubicBezTo>
                  <a:pt x="383838" y="4897752"/>
                  <a:pt x="406451" y="4876973"/>
                  <a:pt x="390158" y="4861232"/>
                </a:cubicBezTo>
                <a:cubicBezTo>
                  <a:pt x="362582" y="4877952"/>
                  <a:pt x="368360" y="4813711"/>
                  <a:pt x="341238" y="4838615"/>
                </a:cubicBezTo>
                <a:cubicBezTo>
                  <a:pt x="311503" y="4831441"/>
                  <a:pt x="352577" y="4804970"/>
                  <a:pt x="326273" y="4796524"/>
                </a:cubicBezTo>
                <a:lnTo>
                  <a:pt x="284996" y="4672372"/>
                </a:lnTo>
                <a:cubicBezTo>
                  <a:pt x="298118" y="4649489"/>
                  <a:pt x="287003" y="4640074"/>
                  <a:pt x="267970" y="4634255"/>
                </a:cubicBezTo>
                <a:cubicBezTo>
                  <a:pt x="263754" y="4595383"/>
                  <a:pt x="222766" y="4593405"/>
                  <a:pt x="203275" y="4555830"/>
                </a:cubicBezTo>
                <a:cubicBezTo>
                  <a:pt x="181514" y="4524570"/>
                  <a:pt x="154438" y="4520149"/>
                  <a:pt x="133797" y="4479914"/>
                </a:cubicBezTo>
                <a:cubicBezTo>
                  <a:pt x="124082" y="4457346"/>
                  <a:pt x="105185" y="4427564"/>
                  <a:pt x="84156" y="4415916"/>
                </a:cubicBezTo>
                <a:lnTo>
                  <a:pt x="83303" y="4414752"/>
                </a:lnTo>
                <a:lnTo>
                  <a:pt x="72062" y="4388525"/>
                </a:lnTo>
                <a:lnTo>
                  <a:pt x="75315" y="4375182"/>
                </a:lnTo>
                <a:cubicBezTo>
                  <a:pt x="75941" y="4370194"/>
                  <a:pt x="75530" y="4367154"/>
                  <a:pt x="74333" y="4365355"/>
                </a:cubicBezTo>
                <a:lnTo>
                  <a:pt x="68893" y="4364787"/>
                </a:lnTo>
                <a:cubicBezTo>
                  <a:pt x="68887" y="4364737"/>
                  <a:pt x="68881" y="4364686"/>
                  <a:pt x="68875" y="4364636"/>
                </a:cubicBezTo>
                <a:cubicBezTo>
                  <a:pt x="68620" y="4351507"/>
                  <a:pt x="69309" y="4337030"/>
                  <a:pt x="58168" y="4323582"/>
                </a:cubicBezTo>
                <a:cubicBezTo>
                  <a:pt x="61811" y="4263350"/>
                  <a:pt x="99263" y="4233013"/>
                  <a:pt x="79972" y="4208494"/>
                </a:cubicBezTo>
                <a:cubicBezTo>
                  <a:pt x="88758" y="4180446"/>
                  <a:pt x="125844" y="4152085"/>
                  <a:pt x="106280" y="4120638"/>
                </a:cubicBezTo>
                <a:cubicBezTo>
                  <a:pt x="111598" y="4121936"/>
                  <a:pt x="113804" y="4120147"/>
                  <a:pt x="114398" y="4116558"/>
                </a:cubicBezTo>
                <a:cubicBezTo>
                  <a:pt x="114157" y="4114248"/>
                  <a:pt x="113917" y="4111937"/>
                  <a:pt x="113677" y="4109627"/>
                </a:cubicBezTo>
                <a:lnTo>
                  <a:pt x="105699" y="4105626"/>
                </a:lnTo>
                <a:cubicBezTo>
                  <a:pt x="77890" y="4088880"/>
                  <a:pt x="108987" y="4082598"/>
                  <a:pt x="106408" y="4051443"/>
                </a:cubicBezTo>
                <a:cubicBezTo>
                  <a:pt x="106858" y="4036630"/>
                  <a:pt x="97032" y="3985550"/>
                  <a:pt x="103822" y="3988496"/>
                </a:cubicBezTo>
                <a:lnTo>
                  <a:pt x="75372" y="3857059"/>
                </a:lnTo>
                <a:cubicBezTo>
                  <a:pt x="82817" y="3836376"/>
                  <a:pt x="81742" y="3824520"/>
                  <a:pt x="64937" y="3815652"/>
                </a:cubicBezTo>
                <a:cubicBezTo>
                  <a:pt x="102287" y="3718925"/>
                  <a:pt x="55573" y="3772320"/>
                  <a:pt x="59080" y="3696747"/>
                </a:cubicBezTo>
                <a:cubicBezTo>
                  <a:pt x="66269" y="3629648"/>
                  <a:pt x="63240" y="3571908"/>
                  <a:pt x="85623" y="3491441"/>
                </a:cubicBezTo>
                <a:cubicBezTo>
                  <a:pt x="98410" y="3474059"/>
                  <a:pt x="99525" y="3431012"/>
                  <a:pt x="100691" y="3417526"/>
                </a:cubicBezTo>
                <a:cubicBezTo>
                  <a:pt x="101857" y="3404040"/>
                  <a:pt x="95556" y="3412369"/>
                  <a:pt x="92620" y="3410525"/>
                </a:cubicBezTo>
                <a:cubicBezTo>
                  <a:pt x="92153" y="3374230"/>
                  <a:pt x="83244" y="3285268"/>
                  <a:pt x="79737" y="3235496"/>
                </a:cubicBezTo>
                <a:cubicBezTo>
                  <a:pt x="70953" y="3207448"/>
                  <a:pt x="52012" y="3143347"/>
                  <a:pt x="71576" y="3111898"/>
                </a:cubicBezTo>
                <a:cubicBezTo>
                  <a:pt x="66408" y="3077014"/>
                  <a:pt x="53542" y="3056489"/>
                  <a:pt x="48725" y="3026189"/>
                </a:cubicBezTo>
                <a:cubicBezTo>
                  <a:pt x="35029" y="3013335"/>
                  <a:pt x="35295" y="2950066"/>
                  <a:pt x="42673" y="2930099"/>
                </a:cubicBezTo>
                <a:cubicBezTo>
                  <a:pt x="72765" y="2876461"/>
                  <a:pt x="20837" y="2811743"/>
                  <a:pt x="43260" y="2768401"/>
                </a:cubicBezTo>
                <a:cubicBezTo>
                  <a:pt x="44784" y="2755816"/>
                  <a:pt x="43709" y="2744724"/>
                  <a:pt x="41022" y="2734617"/>
                </a:cubicBezTo>
                <a:lnTo>
                  <a:pt x="29707" y="2708118"/>
                </a:lnTo>
                <a:lnTo>
                  <a:pt x="18896" y="2704187"/>
                </a:lnTo>
                <a:lnTo>
                  <a:pt x="16157" y="2686013"/>
                </a:lnTo>
                <a:lnTo>
                  <a:pt x="0" y="2656506"/>
                </a:lnTo>
                <a:cubicBezTo>
                  <a:pt x="46275" y="2648213"/>
                  <a:pt x="-21852" y="2580542"/>
                  <a:pt x="20000" y="2589495"/>
                </a:cubicBezTo>
                <a:cubicBezTo>
                  <a:pt x="9004" y="2539865"/>
                  <a:pt x="51725" y="2561406"/>
                  <a:pt x="4503" y="2517909"/>
                </a:cubicBezTo>
                <a:cubicBezTo>
                  <a:pt x="18312" y="2426183"/>
                  <a:pt x="2043" y="2320005"/>
                  <a:pt x="38580" y="2235940"/>
                </a:cubicBezTo>
                <a:cubicBezTo>
                  <a:pt x="39530" y="2131535"/>
                  <a:pt x="31342" y="1983035"/>
                  <a:pt x="28357" y="1891475"/>
                </a:cubicBezTo>
                <a:cubicBezTo>
                  <a:pt x="18536" y="1816240"/>
                  <a:pt x="53985" y="1820215"/>
                  <a:pt x="16422" y="1754299"/>
                </a:cubicBezTo>
                <a:cubicBezTo>
                  <a:pt x="22523" y="1748800"/>
                  <a:pt x="14115" y="1712020"/>
                  <a:pt x="17619" y="1704948"/>
                </a:cubicBezTo>
                <a:lnTo>
                  <a:pt x="11875" y="1640075"/>
                </a:lnTo>
                <a:lnTo>
                  <a:pt x="10148" y="1637400"/>
                </a:lnTo>
                <a:cubicBezTo>
                  <a:pt x="6571" y="1625366"/>
                  <a:pt x="7662" y="1617809"/>
                  <a:pt x="10809" y="1612250"/>
                </a:cubicBezTo>
                <a:lnTo>
                  <a:pt x="30710" y="1498099"/>
                </a:lnTo>
                <a:lnTo>
                  <a:pt x="28832" y="1497366"/>
                </a:lnTo>
                <a:lnTo>
                  <a:pt x="25420" y="1490044"/>
                </a:lnTo>
                <a:lnTo>
                  <a:pt x="36357" y="1429750"/>
                </a:lnTo>
                <a:cubicBezTo>
                  <a:pt x="56105" y="1395764"/>
                  <a:pt x="51096" y="1348657"/>
                  <a:pt x="63323" y="1316453"/>
                </a:cubicBezTo>
                <a:cubicBezTo>
                  <a:pt x="113953" y="1206017"/>
                  <a:pt x="97314" y="1160971"/>
                  <a:pt x="167299" y="1100758"/>
                </a:cubicBezTo>
                <a:cubicBezTo>
                  <a:pt x="183322" y="1066821"/>
                  <a:pt x="207320" y="1013057"/>
                  <a:pt x="218971" y="997428"/>
                </a:cubicBezTo>
                <a:cubicBezTo>
                  <a:pt x="225661" y="983599"/>
                  <a:pt x="245059" y="996998"/>
                  <a:pt x="249304" y="969068"/>
                </a:cubicBezTo>
                <a:cubicBezTo>
                  <a:pt x="273910" y="912445"/>
                  <a:pt x="257335" y="876944"/>
                  <a:pt x="307518" y="815816"/>
                </a:cubicBezTo>
                <a:cubicBezTo>
                  <a:pt x="319844" y="734499"/>
                  <a:pt x="427269" y="648257"/>
                  <a:pt x="438631" y="588216"/>
                </a:cubicBezTo>
                <a:cubicBezTo>
                  <a:pt x="468336" y="534577"/>
                  <a:pt x="480025" y="521047"/>
                  <a:pt x="494548" y="466832"/>
                </a:cubicBezTo>
                <a:cubicBezTo>
                  <a:pt x="513994" y="444023"/>
                  <a:pt x="469014" y="421695"/>
                  <a:pt x="512985" y="406165"/>
                </a:cubicBezTo>
                <a:cubicBezTo>
                  <a:pt x="519819" y="312467"/>
                  <a:pt x="496295" y="285415"/>
                  <a:pt x="499246" y="226337"/>
                </a:cubicBezTo>
                <a:cubicBezTo>
                  <a:pt x="511217" y="180655"/>
                  <a:pt x="525793" y="85726"/>
                  <a:pt x="530694" y="51692"/>
                </a:cubicBezTo>
                <a:cubicBezTo>
                  <a:pt x="512001" y="39736"/>
                  <a:pt x="522977" y="34428"/>
                  <a:pt x="528655" y="22135"/>
                </a:cubicBezTo>
                <a:cubicBezTo>
                  <a:pt x="511506" y="14446"/>
                  <a:pt x="513258" y="7722"/>
                  <a:pt x="516964" y="1039"/>
                </a:cubicBezTo>
                <a:close/>
              </a:path>
            </a:pathLst>
          </a:custGeom>
        </p:spPr>
      </p:pic>
      <p:pic>
        <p:nvPicPr>
          <p:cNvPr id="24" name="Picture 23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2B3CEDD7-CDCA-069E-FC97-2430F333A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8" y="5048123"/>
            <a:ext cx="1221415" cy="1630588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1452627C-E82A-5E02-066A-37A0EB833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476" y="5266782"/>
            <a:ext cx="1366741" cy="1411929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30D0E51A-5FA5-B401-B826-000BF273F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46" y="5266781"/>
            <a:ext cx="1340440" cy="141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55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81CE2CF7-D5AA-4464-AC91-9ED1EA5D6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531967-5BA7-E1DD-1A9A-34A886204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859" y="609601"/>
            <a:ext cx="5683623" cy="1216024"/>
          </a:xfrm>
        </p:spPr>
        <p:txBody>
          <a:bodyPr>
            <a:normAutofit/>
          </a:bodyPr>
          <a:lstStyle/>
          <a:p>
            <a:r>
              <a:rPr lang="en-US" dirty="0">
                <a:latin typeface="PT Serif Caption" panose="02060603050505020204" pitchFamily="18" charset="77"/>
                <a:cs typeface="Al Nile" pitchFamily="2" charset="-78"/>
              </a:rPr>
              <a:t>What is Aspera?</a:t>
            </a:r>
          </a:p>
        </p:txBody>
      </p:sp>
      <p:pic>
        <p:nvPicPr>
          <p:cNvPr id="1030" name="Picture 6" descr="SFL on X: &quot;SFL is developing 2 small satellite missions as part of NASA  Astrophysics Pioneers Program, StarBurst and Aspera, for NASA Marshall  Space Flight Center and University of Arizona, respectively. (Photo">
            <a:extLst>
              <a:ext uri="{FF2B5EF4-FFF2-40B4-BE49-F238E27FC236}">
                <a16:creationId xmlns:a16="http://schemas.microsoft.com/office/drawing/2014/main" id="{5390A7CD-0899-089A-B6A7-41E23E60C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" r="6245"/>
          <a:stretch/>
        </p:blipFill>
        <p:spPr bwMode="auto">
          <a:xfrm>
            <a:off x="0" y="-76200"/>
            <a:ext cx="4585628" cy="7007629"/>
          </a:xfrm>
          <a:custGeom>
            <a:avLst/>
            <a:gdLst/>
            <a:ahLst/>
            <a:cxnLst/>
            <a:rect l="l" t="t" r="r" b="b"/>
            <a:pathLst>
              <a:path w="4585648" h="6857998">
                <a:moveTo>
                  <a:pt x="0" y="0"/>
                </a:moveTo>
                <a:lnTo>
                  <a:pt x="3944047" y="0"/>
                </a:lnTo>
                <a:lnTo>
                  <a:pt x="3944688" y="10340"/>
                </a:lnTo>
                <a:cubicBezTo>
                  <a:pt x="3965528" y="36732"/>
                  <a:pt x="3945672" y="53579"/>
                  <a:pt x="3950304" y="81398"/>
                </a:cubicBezTo>
                <a:cubicBezTo>
                  <a:pt x="3979668" y="102733"/>
                  <a:pt x="3935739" y="103225"/>
                  <a:pt x="3930579" y="118301"/>
                </a:cubicBezTo>
                <a:lnTo>
                  <a:pt x="3930846" y="122373"/>
                </a:lnTo>
                <a:lnTo>
                  <a:pt x="3937038" y="132397"/>
                </a:lnTo>
                <a:lnTo>
                  <a:pt x="3940265" y="135982"/>
                </a:lnTo>
                <a:cubicBezTo>
                  <a:pt x="3942154" y="138523"/>
                  <a:pt x="3942977" y="140298"/>
                  <a:pt x="3943073" y="141620"/>
                </a:cubicBezTo>
                <a:cubicBezTo>
                  <a:pt x="3942998" y="141685"/>
                  <a:pt x="3942926" y="141751"/>
                  <a:pt x="3942854" y="141816"/>
                </a:cubicBezTo>
                <a:lnTo>
                  <a:pt x="3946045" y="146983"/>
                </a:lnTo>
                <a:cubicBezTo>
                  <a:pt x="3952085" y="155570"/>
                  <a:pt x="3958585" y="163800"/>
                  <a:pt x="3965281" y="171535"/>
                </a:cubicBezTo>
                <a:cubicBezTo>
                  <a:pt x="3952744" y="181711"/>
                  <a:pt x="3987015" y="208379"/>
                  <a:pt x="3955100" y="211093"/>
                </a:cubicBezTo>
                <a:cubicBezTo>
                  <a:pt x="3963231" y="221704"/>
                  <a:pt x="3979172" y="225918"/>
                  <a:pt x="3957453" y="226143"/>
                </a:cubicBezTo>
                <a:cubicBezTo>
                  <a:pt x="3959561" y="229747"/>
                  <a:pt x="3959011" y="232340"/>
                  <a:pt x="3957179" y="234484"/>
                </a:cubicBezTo>
                <a:lnTo>
                  <a:pt x="3956175" y="235199"/>
                </a:lnTo>
                <a:lnTo>
                  <a:pt x="3974755" y="258709"/>
                </a:lnTo>
                <a:cubicBezTo>
                  <a:pt x="3974810" y="259903"/>
                  <a:pt x="3974864" y="261097"/>
                  <a:pt x="3974919" y="262291"/>
                </a:cubicBezTo>
                <a:lnTo>
                  <a:pt x="3989981" y="277023"/>
                </a:lnTo>
                <a:lnTo>
                  <a:pt x="3996191" y="284947"/>
                </a:lnTo>
                <a:lnTo>
                  <a:pt x="4001190" y="286536"/>
                </a:lnTo>
                <a:cubicBezTo>
                  <a:pt x="4004786" y="288616"/>
                  <a:pt x="4007623" y="292056"/>
                  <a:pt x="4008705" y="298565"/>
                </a:cubicBezTo>
                <a:cubicBezTo>
                  <a:pt x="4008585" y="299108"/>
                  <a:pt x="4008465" y="299650"/>
                  <a:pt x="4008344" y="300194"/>
                </a:cubicBezTo>
                <a:lnTo>
                  <a:pt x="4019098" y="309203"/>
                </a:lnTo>
                <a:cubicBezTo>
                  <a:pt x="4023353" y="311943"/>
                  <a:pt x="4028131" y="314172"/>
                  <a:pt x="4033618" y="315650"/>
                </a:cubicBezTo>
                <a:cubicBezTo>
                  <a:pt x="4027964" y="354775"/>
                  <a:pt x="4065415" y="383133"/>
                  <a:pt x="4080284" y="421400"/>
                </a:cubicBezTo>
                <a:cubicBezTo>
                  <a:pt x="4052614" y="444764"/>
                  <a:pt x="4129047" y="500739"/>
                  <a:pt x="4168461" y="503092"/>
                </a:cubicBezTo>
                <a:cubicBezTo>
                  <a:pt x="4128023" y="511488"/>
                  <a:pt x="4257167" y="577423"/>
                  <a:pt x="4192557" y="560735"/>
                </a:cubicBezTo>
                <a:cubicBezTo>
                  <a:pt x="4202585" y="572893"/>
                  <a:pt x="4193454" y="589341"/>
                  <a:pt x="4176910" y="584674"/>
                </a:cubicBezTo>
                <a:cubicBezTo>
                  <a:pt x="4224177" y="618252"/>
                  <a:pt x="4225772" y="681450"/>
                  <a:pt x="4260533" y="723119"/>
                </a:cubicBezTo>
                <a:cubicBezTo>
                  <a:pt x="4242328" y="753272"/>
                  <a:pt x="4263820" y="734604"/>
                  <a:pt x="4270711" y="760720"/>
                </a:cubicBezTo>
                <a:cubicBezTo>
                  <a:pt x="4295191" y="748303"/>
                  <a:pt x="4270314" y="794183"/>
                  <a:pt x="4302509" y="789247"/>
                </a:cubicBezTo>
                <a:cubicBezTo>
                  <a:pt x="4302741" y="794159"/>
                  <a:pt x="4301954" y="799070"/>
                  <a:pt x="4300921" y="804034"/>
                </a:cubicBezTo>
                <a:cubicBezTo>
                  <a:pt x="4300749" y="804900"/>
                  <a:pt x="4300572" y="805767"/>
                  <a:pt x="4300400" y="806635"/>
                </a:cubicBezTo>
                <a:lnTo>
                  <a:pt x="4303753" y="815950"/>
                </a:lnTo>
                <a:lnTo>
                  <a:pt x="4297888" y="819940"/>
                </a:lnTo>
                <a:cubicBezTo>
                  <a:pt x="4297944" y="824938"/>
                  <a:pt x="4297999" y="829937"/>
                  <a:pt x="4298055" y="834935"/>
                </a:cubicBezTo>
                <a:cubicBezTo>
                  <a:pt x="4299172" y="840340"/>
                  <a:pt x="4301603" y="845911"/>
                  <a:pt x="4306135" y="851700"/>
                </a:cubicBezTo>
                <a:cubicBezTo>
                  <a:pt x="4332817" y="868320"/>
                  <a:pt x="4317557" y="909641"/>
                  <a:pt x="4352091" y="929754"/>
                </a:cubicBezTo>
                <a:cubicBezTo>
                  <a:pt x="4362479" y="937980"/>
                  <a:pt x="4380484" y="968513"/>
                  <a:pt x="4375270" y="977376"/>
                </a:cubicBezTo>
                <a:cubicBezTo>
                  <a:pt x="4377250" y="984377"/>
                  <a:pt x="4384849" y="990651"/>
                  <a:pt x="4377297" y="996912"/>
                </a:cubicBezTo>
                <a:cubicBezTo>
                  <a:pt x="4369005" y="1005760"/>
                  <a:pt x="4399874" y="1021625"/>
                  <a:pt x="4384684" y="1023223"/>
                </a:cubicBezTo>
                <a:cubicBezTo>
                  <a:pt x="4406172" y="1034643"/>
                  <a:pt x="4390237" y="1055523"/>
                  <a:pt x="4392472" y="1070780"/>
                </a:cubicBezTo>
                <a:cubicBezTo>
                  <a:pt x="4411832" y="1078905"/>
                  <a:pt x="4397439" y="1102903"/>
                  <a:pt x="4412067" y="1132722"/>
                </a:cubicBezTo>
                <a:cubicBezTo>
                  <a:pt x="4434025" y="1141419"/>
                  <a:pt x="4421728" y="1152870"/>
                  <a:pt x="4455281" y="1171648"/>
                </a:cubicBezTo>
                <a:cubicBezTo>
                  <a:pt x="4453907" y="1173110"/>
                  <a:pt x="4452815" y="1174775"/>
                  <a:pt x="4452047" y="1176593"/>
                </a:cubicBezTo>
                <a:cubicBezTo>
                  <a:pt x="4447572" y="1187166"/>
                  <a:pt x="4454607" y="1200545"/>
                  <a:pt x="4467755" y="1206479"/>
                </a:cubicBezTo>
                <a:lnTo>
                  <a:pt x="4498518" y="1230184"/>
                </a:lnTo>
                <a:lnTo>
                  <a:pt x="4503988" y="1239714"/>
                </a:lnTo>
                <a:cubicBezTo>
                  <a:pt x="4506730" y="1246063"/>
                  <a:pt x="4507415" y="1251722"/>
                  <a:pt x="4506821" y="1256926"/>
                </a:cubicBezTo>
                <a:lnTo>
                  <a:pt x="4502210" y="1270678"/>
                </a:lnTo>
                <a:lnTo>
                  <a:pt x="4494994" y="1272955"/>
                </a:lnTo>
                <a:lnTo>
                  <a:pt x="4495424" y="1282254"/>
                </a:lnTo>
                <a:lnTo>
                  <a:pt x="4494064" y="1284511"/>
                </a:lnTo>
                <a:cubicBezTo>
                  <a:pt x="4491436" y="1288808"/>
                  <a:pt x="4489075" y="1293117"/>
                  <a:pt x="4487745" y="1297660"/>
                </a:cubicBezTo>
                <a:cubicBezTo>
                  <a:pt x="4521914" y="1300656"/>
                  <a:pt x="4482088" y="1336801"/>
                  <a:pt x="4510831" y="1331158"/>
                </a:cubicBezTo>
                <a:cubicBezTo>
                  <a:pt x="4509485" y="1356644"/>
                  <a:pt x="4537196" y="1344587"/>
                  <a:pt x="4509149" y="1367911"/>
                </a:cubicBezTo>
                <a:cubicBezTo>
                  <a:pt x="4525575" y="1402569"/>
                  <a:pt x="4519252" y="1443943"/>
                  <a:pt x="4530734" y="1480066"/>
                </a:cubicBezTo>
                <a:lnTo>
                  <a:pt x="4531332" y="1481140"/>
                </a:lnTo>
                <a:lnTo>
                  <a:pt x="4523757" y="1500827"/>
                </a:lnTo>
                <a:lnTo>
                  <a:pt x="4517749" y="1528834"/>
                </a:lnTo>
                <a:lnTo>
                  <a:pt x="4510978" y="1526104"/>
                </a:lnTo>
                <a:cubicBezTo>
                  <a:pt x="4505305" y="1525236"/>
                  <a:pt x="4507721" y="1530251"/>
                  <a:pt x="4513177" y="1537822"/>
                </a:cubicBezTo>
                <a:lnTo>
                  <a:pt x="4515243" y="1540521"/>
                </a:lnTo>
                <a:lnTo>
                  <a:pt x="4514146" y="1545627"/>
                </a:lnTo>
                <a:cubicBezTo>
                  <a:pt x="4512031" y="1559801"/>
                  <a:pt x="4511188" y="1572109"/>
                  <a:pt x="4512185" y="1579228"/>
                </a:cubicBezTo>
                <a:cubicBezTo>
                  <a:pt x="4545845" y="1639398"/>
                  <a:pt x="4550705" y="1726741"/>
                  <a:pt x="4554335" y="1818364"/>
                </a:cubicBezTo>
                <a:cubicBezTo>
                  <a:pt x="4560401" y="1899079"/>
                  <a:pt x="4548295" y="2018831"/>
                  <a:pt x="4548582" y="2063518"/>
                </a:cubicBezTo>
                <a:lnTo>
                  <a:pt x="4556056" y="2086487"/>
                </a:lnTo>
                <a:lnTo>
                  <a:pt x="4554275" y="2089340"/>
                </a:lnTo>
                <a:cubicBezTo>
                  <a:pt x="4550593" y="2102174"/>
                  <a:pt x="4551716" y="2110234"/>
                  <a:pt x="4554956" y="2116163"/>
                </a:cubicBezTo>
                <a:lnTo>
                  <a:pt x="4560492" y="2121961"/>
                </a:lnTo>
                <a:lnTo>
                  <a:pt x="4571444" y="2176482"/>
                </a:lnTo>
                <a:lnTo>
                  <a:pt x="4575448" y="2237907"/>
                </a:lnTo>
                <a:lnTo>
                  <a:pt x="4573513" y="2238688"/>
                </a:lnTo>
                <a:cubicBezTo>
                  <a:pt x="4569330" y="2241686"/>
                  <a:pt x="4566526" y="2246244"/>
                  <a:pt x="4566533" y="2254203"/>
                </a:cubicBezTo>
                <a:cubicBezTo>
                  <a:pt x="4536852" y="2242405"/>
                  <a:pt x="4555170" y="2259280"/>
                  <a:pt x="4557814" y="2283790"/>
                </a:cubicBezTo>
                <a:cubicBezTo>
                  <a:pt x="4512304" y="2270934"/>
                  <a:pt x="4537738" y="2340304"/>
                  <a:pt x="4512647" y="2352361"/>
                </a:cubicBezTo>
                <a:cubicBezTo>
                  <a:pt x="4515616" y="2370657"/>
                  <a:pt x="4517925" y="2389769"/>
                  <a:pt x="4519328" y="2409295"/>
                </a:cubicBezTo>
                <a:lnTo>
                  <a:pt x="4519571" y="2420793"/>
                </a:lnTo>
                <a:lnTo>
                  <a:pt x="4519120" y="2421041"/>
                </a:lnTo>
                <a:cubicBezTo>
                  <a:pt x="4518201" y="2423576"/>
                  <a:pt x="4517918" y="2427373"/>
                  <a:pt x="4518471" y="2433205"/>
                </a:cubicBezTo>
                <a:lnTo>
                  <a:pt x="4461595" y="2530080"/>
                </a:lnTo>
                <a:cubicBezTo>
                  <a:pt x="4445853" y="2584934"/>
                  <a:pt x="4405533" y="2605402"/>
                  <a:pt x="4412936" y="2666699"/>
                </a:cubicBezTo>
                <a:cubicBezTo>
                  <a:pt x="4398065" y="2717991"/>
                  <a:pt x="4372927" y="2756371"/>
                  <a:pt x="4370093" y="2804588"/>
                </a:cubicBezTo>
                <a:cubicBezTo>
                  <a:pt x="4347398" y="2879436"/>
                  <a:pt x="4272392" y="2939011"/>
                  <a:pt x="4262477" y="3058637"/>
                </a:cubicBezTo>
                <a:cubicBezTo>
                  <a:pt x="4283714" y="3099999"/>
                  <a:pt x="4256160" y="3144249"/>
                  <a:pt x="4253454" y="3179447"/>
                </a:cubicBezTo>
                <a:cubicBezTo>
                  <a:pt x="4259242" y="3200557"/>
                  <a:pt x="4257117" y="3211737"/>
                  <a:pt x="4239228" y="3217364"/>
                </a:cubicBezTo>
                <a:cubicBezTo>
                  <a:pt x="4268875" y="3316502"/>
                  <a:pt x="4225924" y="3257304"/>
                  <a:pt x="4222932" y="3330364"/>
                </a:cubicBezTo>
                <a:cubicBezTo>
                  <a:pt x="4224428" y="3395928"/>
                  <a:pt x="4215196" y="3463236"/>
                  <a:pt x="4248669" y="3547193"/>
                </a:cubicBezTo>
                <a:cubicBezTo>
                  <a:pt x="4260183" y="3566053"/>
                  <a:pt x="4256781" y="3592027"/>
                  <a:pt x="4241070" y="3605210"/>
                </a:cubicBezTo>
                <a:cubicBezTo>
                  <a:pt x="4238364" y="3607478"/>
                  <a:pt x="4235392" y="3609274"/>
                  <a:pt x="4232239" y="3610540"/>
                </a:cubicBezTo>
                <a:cubicBezTo>
                  <a:pt x="4258208" y="3664330"/>
                  <a:pt x="4231517" y="3673159"/>
                  <a:pt x="4251881" y="3702764"/>
                </a:cubicBezTo>
                <a:cubicBezTo>
                  <a:pt x="4242939" y="3759891"/>
                  <a:pt x="4201773" y="3786712"/>
                  <a:pt x="4219293" y="3813528"/>
                </a:cubicBezTo>
                <a:cubicBezTo>
                  <a:pt x="4207910" y="3838914"/>
                  <a:pt x="4167663" y="3859754"/>
                  <a:pt x="4184863" y="3893255"/>
                </a:cubicBezTo>
                <a:cubicBezTo>
                  <a:pt x="4163644" y="3884625"/>
                  <a:pt x="4188862" y="3931915"/>
                  <a:pt x="4169808" y="3939619"/>
                </a:cubicBezTo>
                <a:cubicBezTo>
                  <a:pt x="4154129" y="3943837"/>
                  <a:pt x="4158129" y="3959170"/>
                  <a:pt x="4154137" y="3971517"/>
                </a:cubicBezTo>
                <a:cubicBezTo>
                  <a:pt x="4139069" y="3981495"/>
                  <a:pt x="4133844" y="4042203"/>
                  <a:pt x="4139625" y="4062614"/>
                </a:cubicBezTo>
                <a:cubicBezTo>
                  <a:pt x="4165622" y="4119195"/>
                  <a:pt x="4107101" y="4172348"/>
                  <a:pt x="4126180" y="4217749"/>
                </a:cubicBezTo>
                <a:cubicBezTo>
                  <a:pt x="4128014" y="4267056"/>
                  <a:pt x="4089563" y="4286360"/>
                  <a:pt x="4072389" y="4317623"/>
                </a:cubicBezTo>
                <a:cubicBezTo>
                  <a:pt x="4062182" y="4356545"/>
                  <a:pt x="4071264" y="4384138"/>
                  <a:pt x="4064937" y="4451279"/>
                </a:cubicBezTo>
                <a:cubicBezTo>
                  <a:pt x="4050628" y="4512697"/>
                  <a:pt x="4048851" y="4652154"/>
                  <a:pt x="4034424" y="4720470"/>
                </a:cubicBezTo>
                <a:cubicBezTo>
                  <a:pt x="3973937" y="4868361"/>
                  <a:pt x="4025760" y="4964348"/>
                  <a:pt x="4016334" y="5052878"/>
                </a:cubicBezTo>
                <a:cubicBezTo>
                  <a:pt x="3999794" y="5123327"/>
                  <a:pt x="4021855" y="5194887"/>
                  <a:pt x="3977865" y="5251650"/>
                </a:cubicBezTo>
                <a:cubicBezTo>
                  <a:pt x="3973961" y="5317292"/>
                  <a:pt x="3987477" y="5410025"/>
                  <a:pt x="3997669" y="5413392"/>
                </a:cubicBezTo>
                <a:cubicBezTo>
                  <a:pt x="3969262" y="5397845"/>
                  <a:pt x="3981248" y="5449403"/>
                  <a:pt x="3981869" y="5471875"/>
                </a:cubicBezTo>
                <a:cubicBezTo>
                  <a:pt x="3957580" y="5534944"/>
                  <a:pt x="3976666" y="5598829"/>
                  <a:pt x="3901990" y="5708604"/>
                </a:cubicBezTo>
                <a:cubicBezTo>
                  <a:pt x="3897618" y="5810136"/>
                  <a:pt x="3870199" y="5788842"/>
                  <a:pt x="3860571" y="5821275"/>
                </a:cubicBezTo>
                <a:cubicBezTo>
                  <a:pt x="3868171" y="5831278"/>
                  <a:pt x="3866949" y="5900968"/>
                  <a:pt x="3849074" y="5900679"/>
                </a:cubicBezTo>
                <a:cubicBezTo>
                  <a:pt x="3871964" y="5925143"/>
                  <a:pt x="3834226" y="5972433"/>
                  <a:pt x="3841809" y="5992005"/>
                </a:cubicBezTo>
                <a:cubicBezTo>
                  <a:pt x="3848533" y="6035132"/>
                  <a:pt x="3834497" y="6078819"/>
                  <a:pt x="3832901" y="6122412"/>
                </a:cubicBezTo>
                <a:cubicBezTo>
                  <a:pt x="3799640" y="6263751"/>
                  <a:pt x="3784898" y="6198720"/>
                  <a:pt x="3804166" y="6389843"/>
                </a:cubicBezTo>
                <a:cubicBezTo>
                  <a:pt x="3799226" y="6482285"/>
                  <a:pt x="3740829" y="6538361"/>
                  <a:pt x="3736537" y="6595214"/>
                </a:cubicBezTo>
                <a:cubicBezTo>
                  <a:pt x="3692112" y="6745846"/>
                  <a:pt x="3660956" y="6804405"/>
                  <a:pt x="3649707" y="6848925"/>
                </a:cubicBezTo>
                <a:lnTo>
                  <a:pt x="3649314" y="6857996"/>
                </a:lnTo>
                <a:lnTo>
                  <a:pt x="4585648" y="6857996"/>
                </a:lnTo>
                <a:lnTo>
                  <a:pt x="4585648" y="6857998"/>
                </a:lnTo>
                <a:lnTo>
                  <a:pt x="0" y="68579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Content Placeholder 1031">
                <a:extLst>
                  <a:ext uri="{FF2B5EF4-FFF2-40B4-BE49-F238E27FC236}">
                    <a16:creationId xmlns:a16="http://schemas.microsoft.com/office/drawing/2014/main" id="{569F5B04-AFF5-FE5E-5635-8BBA091101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77859" y="2058868"/>
                <a:ext cx="5683624" cy="4107021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>
                    <a:latin typeface="PT Serif" panose="020A0603040505020204" pitchFamily="18" charset="77"/>
                  </a:rPr>
                  <a:t>Small satellite mission lead by the </a:t>
                </a:r>
                <a:r>
                  <a:rPr lang="en-US" sz="2400" dirty="0" err="1">
                    <a:latin typeface="PT Serif" panose="020A0603040505020204" pitchFamily="18" charset="77"/>
                  </a:rPr>
                  <a:t>UofA’s</a:t>
                </a:r>
                <a:r>
                  <a:rPr lang="en-US" sz="2400" dirty="0">
                    <a:latin typeface="PT Serif" panose="020A0603040505020204" pitchFamily="18" charset="77"/>
                  </a:rPr>
                  <a:t> Steward Observatory, funded by the NASA Astrophysics Pioneers Program in 2021 </a:t>
                </a:r>
              </a:p>
              <a:p>
                <a:r>
                  <a:rPr lang="en-US" sz="2400" dirty="0">
                    <a:latin typeface="PT Serif" panose="020A0603040505020204" pitchFamily="18" charset="77"/>
                  </a:rPr>
                  <a:t>Extreme-UV spectroscopic detections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𝑉𝐼</m:t>
                        </m:r>
                      </m:sub>
                    </m:sSub>
                  </m:oMath>
                </a14:m>
                <a:r>
                  <a:rPr lang="en-US" sz="2400" dirty="0">
                    <a:latin typeface="PT Serif" panose="020A0603040505020204" pitchFamily="18" charset="77"/>
                  </a:rPr>
                  <a:t> emission line from the </a:t>
                </a:r>
                <a:r>
                  <a:rPr lang="en-US" sz="2400" dirty="0" err="1">
                    <a:latin typeface="PT Serif" panose="020A0603040505020204" pitchFamily="18" charset="77"/>
                  </a:rPr>
                  <a:t>circumgalactic</a:t>
                </a:r>
                <a:r>
                  <a:rPr lang="en-US" sz="2400" dirty="0">
                    <a:latin typeface="PT Serif" panose="020A0603040505020204" pitchFamily="18" charset="77"/>
                  </a:rPr>
                  <a:t> medium</a:t>
                </a:r>
              </a:p>
              <a:p>
                <a:r>
                  <a:rPr lang="en-US" sz="2400" dirty="0">
                    <a:latin typeface="PT Serif" panose="020A0603040505020204" pitchFamily="18" charset="77"/>
                  </a:rPr>
                  <a:t>Inspired by the Far-Ultraviolet Spectrographic Explorer (FUSE) launched in 1999</a:t>
                </a:r>
              </a:p>
            </p:txBody>
          </p:sp>
        </mc:Choice>
        <mc:Fallback xmlns="">
          <p:sp>
            <p:nvSpPr>
              <p:cNvPr id="1032" name="Content Placeholder 1031">
                <a:extLst>
                  <a:ext uri="{FF2B5EF4-FFF2-40B4-BE49-F238E27FC236}">
                    <a16:creationId xmlns:a16="http://schemas.microsoft.com/office/drawing/2014/main" id="{569F5B04-AFF5-FE5E-5635-8BBA091101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77859" y="2058868"/>
                <a:ext cx="5683624" cy="4107021"/>
              </a:xfrm>
              <a:blipFill>
                <a:blip r:embed="rId3"/>
                <a:stretch>
                  <a:fillRect l="-668" t="-1235" r="-445" b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AF515C1-0530-D029-E1C6-F30F7BED10CB}"/>
              </a:ext>
            </a:extLst>
          </p:cNvPr>
          <p:cNvSpPr txBox="1"/>
          <p:nvPr/>
        </p:nvSpPr>
        <p:spPr>
          <a:xfrm>
            <a:off x="253779" y="6541853"/>
            <a:ext cx="6839634" cy="232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Source: https://</a:t>
            </a:r>
            <a:r>
              <a:rPr lang="en-US" sz="9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www.carlosjvargas.com</a:t>
            </a:r>
            <a:r>
              <a:rPr lang="en-US" sz="9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/research-v2</a:t>
            </a:r>
          </a:p>
        </p:txBody>
      </p:sp>
      <p:pic>
        <p:nvPicPr>
          <p:cNvPr id="4" name="Picture 3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FBE1E9AF-9806-59A6-EB8A-87D295406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482" y="5055441"/>
            <a:ext cx="954810" cy="127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56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84BCBC-E7A5-2056-7ACB-0D686DCBA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50" y="640322"/>
            <a:ext cx="4476464" cy="12160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PT Serif Caption" panose="02060603050505020204" pitchFamily="18" charset="77"/>
              </a:rPr>
              <a:t>The </a:t>
            </a:r>
            <a:r>
              <a:rPr lang="en-US" dirty="0" err="1">
                <a:latin typeface="PT Serif Caption" panose="02060603050505020204" pitchFamily="18" charset="77"/>
              </a:rPr>
              <a:t>Circumgalactic</a:t>
            </a:r>
            <a:r>
              <a:rPr lang="en-US" dirty="0">
                <a:latin typeface="PT Serif Caption" panose="02060603050505020204" pitchFamily="18" charset="77"/>
              </a:rPr>
              <a:t> medium (CGM)</a:t>
            </a:r>
          </a:p>
        </p:txBody>
      </p:sp>
      <p:pic>
        <p:nvPicPr>
          <p:cNvPr id="1026" name="Picture 2" descr="The ecosystem that controls a galaxy's future is coming into focus">
            <a:extLst>
              <a:ext uri="{FF2B5EF4-FFF2-40B4-BE49-F238E27FC236}">
                <a16:creationId xmlns:a16="http://schemas.microsoft.com/office/drawing/2014/main" id="{3FDEAFA8-EEF3-C457-6582-CDB9589378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9" r="19107" b="2"/>
          <a:stretch/>
        </p:blipFill>
        <p:spPr bwMode="auto">
          <a:xfrm>
            <a:off x="5269425" y="10"/>
            <a:ext cx="6940161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031">
            <a:extLst>
              <a:ext uri="{FF2B5EF4-FFF2-40B4-BE49-F238E27FC236}">
                <a16:creationId xmlns:a16="http://schemas.microsoft.com/office/drawing/2014/main" id="{71040243-BED0-4314-7B80-F4B729534165}"/>
              </a:ext>
            </a:extLst>
          </p:cNvPr>
          <p:cNvSpPr txBox="1">
            <a:spLocks/>
          </p:cNvSpPr>
          <p:nvPr/>
        </p:nvSpPr>
        <p:spPr>
          <a:xfrm>
            <a:off x="1106410" y="2275027"/>
            <a:ext cx="4162269" cy="4389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PT Serif" panose="020A0603040505020204" pitchFamily="18" charset="77"/>
              </a:rPr>
              <a:t>Galactic halo = CGM</a:t>
            </a:r>
          </a:p>
          <a:p>
            <a:r>
              <a:rPr lang="en-US" sz="2400" dirty="0">
                <a:latin typeface="PT Serif" panose="020A0603040505020204" pitchFamily="18" charset="77"/>
              </a:rPr>
              <a:t>Originally studied through features in quasar spectra, absorption features</a:t>
            </a:r>
          </a:p>
          <a:p>
            <a:r>
              <a:rPr lang="en-US" sz="2400" dirty="0">
                <a:latin typeface="PT Serif" panose="020A0603040505020204" pitchFamily="18" charset="77"/>
              </a:rPr>
              <a:t>Abundant in oxygen and carbon ions</a:t>
            </a:r>
          </a:p>
          <a:p>
            <a:r>
              <a:rPr lang="en-US" sz="2400" dirty="0">
                <a:latin typeface="PT Serif" panose="020A0603040505020204" pitchFamily="18" charset="77"/>
              </a:rPr>
              <a:t>Has different temperature phases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5A20A1-D307-1793-3985-826C264B264B}"/>
              </a:ext>
            </a:extLst>
          </p:cNvPr>
          <p:cNvGrpSpPr/>
          <p:nvPr/>
        </p:nvGrpSpPr>
        <p:grpSpPr>
          <a:xfrm>
            <a:off x="5268679" y="-31822"/>
            <a:ext cx="8579925" cy="6921641"/>
            <a:chOff x="1564173" y="0"/>
            <a:chExt cx="8579925" cy="692164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147854-BE2F-5262-5EA6-C5B6780E543B}"/>
                </a:ext>
              </a:extLst>
            </p:cNvPr>
            <p:cNvSpPr txBox="1"/>
            <p:nvPr/>
          </p:nvSpPr>
          <p:spPr>
            <a:xfrm>
              <a:off x="5767223" y="6471140"/>
              <a:ext cx="3746056" cy="4505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/>
            <a:p>
              <a:pPr defTabSz="914400">
                <a:spcAft>
                  <a:spcPts val="600"/>
                </a:spcAft>
              </a:pPr>
              <a:r>
                <a:rPr lang="en-US" sz="1000" b="0" i="1" u="none" strike="noStrike" spc="50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ea typeface="Batang" panose="02030600000101010101" pitchFamily="18" charset="-127"/>
                </a:rPr>
                <a:t>Source: J. </a:t>
              </a:r>
              <a:r>
                <a:rPr lang="en-US" sz="1000" b="0" i="1" u="none" strike="noStrike" spc="50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ea typeface="Batang" panose="02030600000101010101" pitchFamily="18" charset="-127"/>
                </a:rPr>
                <a:t>Tumlinson</a:t>
              </a:r>
              <a:r>
                <a:rPr lang="en-US" sz="1000" b="0" i="1" u="none" strike="noStrike" spc="50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ea typeface="Batang" panose="02030600000101010101" pitchFamily="18" charset="-127"/>
                </a:rPr>
                <a:t>, M.S. </a:t>
              </a:r>
              <a:r>
                <a:rPr lang="en-US" sz="1000" b="0" i="1" u="none" strike="noStrike" spc="50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ea typeface="Batang" panose="02030600000101010101" pitchFamily="18" charset="-127"/>
                </a:rPr>
                <a:t>Peeples</a:t>
              </a:r>
              <a:r>
                <a:rPr lang="en-US" sz="1000" b="0" i="1" u="none" strike="noStrike" spc="50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ea typeface="Batang" panose="02030600000101010101" pitchFamily="18" charset="-127"/>
                </a:rPr>
                <a:t> and J.K. </a:t>
              </a:r>
              <a:r>
                <a:rPr lang="en-US" sz="1000" b="0" i="1" u="none" strike="noStrike" spc="50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ea typeface="Batang" panose="02030600000101010101" pitchFamily="18" charset="-127"/>
                </a:rPr>
                <a:t>Werk</a:t>
              </a:r>
              <a:r>
                <a:rPr lang="en-US" sz="1000" b="0" i="1" u="none" strike="noStrike" spc="50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ea typeface="Batang" panose="02030600000101010101" pitchFamily="18" charset="-127"/>
                </a:rPr>
                <a:t>/</a:t>
              </a:r>
              <a:r>
                <a:rPr lang="en-US" sz="1000" b="0" i="0" u="none" strike="noStrike" spc="50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ea typeface="Batang" panose="02030600000101010101" pitchFamily="18" charset="-127"/>
                </a:rPr>
                <a:t>Annual Review of Astronomy and Astrophysics</a:t>
              </a:r>
              <a:r>
                <a:rPr lang="en-US" sz="1000" b="0" i="1" u="none" strike="noStrike" spc="50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ea typeface="Batang" panose="02030600000101010101" pitchFamily="18" charset="-127"/>
                </a:rPr>
                <a:t> 2017; M.S. </a:t>
              </a:r>
              <a:r>
                <a:rPr lang="en-US" sz="1000" b="0" i="1" u="none" strike="noStrike" spc="50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ea typeface="Batang" panose="02030600000101010101" pitchFamily="18" charset="-127"/>
                </a:rPr>
                <a:t>Peeples</a:t>
              </a:r>
              <a:r>
                <a:rPr lang="en-US" sz="1000" b="0" i="1" u="none" strike="noStrike" spc="50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ea typeface="Batang" panose="02030600000101010101" pitchFamily="18" charset="-127"/>
                </a:rPr>
                <a:t>/</a:t>
              </a:r>
              <a:r>
                <a:rPr lang="en-US" sz="1000" b="0" i="0" u="none" strike="noStrike" spc="50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ea typeface="Batang" panose="02030600000101010101" pitchFamily="18" charset="-127"/>
                </a:rPr>
                <a:t>Nature</a:t>
              </a:r>
              <a:r>
                <a:rPr lang="en-US" sz="1000" b="0" i="1" u="none" strike="noStrike" spc="50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ea typeface="Batang" panose="02030600000101010101" pitchFamily="18" charset="-127"/>
                </a:rPr>
                <a:t> 2015</a:t>
              </a:r>
              <a:endParaRPr lang="en-US" sz="1000" spc="50" dirty="0">
                <a:solidFill>
                  <a:schemeClr val="accent1">
                    <a:lumMod val="20000"/>
                    <a:lumOff val="80000"/>
                  </a:schemeClr>
                </a:solidFill>
                <a:ea typeface="Batang" panose="02030600000101010101" pitchFamily="18" charset="-127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8403EC0-77CD-C42C-320E-968CAFB8815C}"/>
                </a:ext>
              </a:extLst>
            </p:cNvPr>
            <p:cNvSpPr/>
            <p:nvPr/>
          </p:nvSpPr>
          <p:spPr>
            <a:xfrm>
              <a:off x="1564173" y="0"/>
              <a:ext cx="8579925" cy="6921641"/>
            </a:xfrm>
            <a:prstGeom prst="rect">
              <a:avLst/>
            </a:prstGeom>
            <a:solidFill>
              <a:srgbClr val="ECEBE9"/>
            </a:solidFill>
            <a:ln>
              <a:solidFill>
                <a:srgbClr val="ECEB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59EF19-6CFA-4D94-C8F8-2006089FE939}"/>
                </a:ext>
              </a:extLst>
            </p:cNvPr>
            <p:cNvGrpSpPr/>
            <p:nvPr/>
          </p:nvGrpSpPr>
          <p:grpSpPr>
            <a:xfrm>
              <a:off x="2091653" y="2113240"/>
              <a:ext cx="6450477" cy="4038467"/>
              <a:chOff x="5173841" y="2081807"/>
              <a:chExt cx="6450477" cy="4038467"/>
            </a:xfrm>
          </p:grpSpPr>
          <p:pic>
            <p:nvPicPr>
              <p:cNvPr id="15" name="Picture 14" descr="Diagram of a planet with names&#10;&#10;Description automatically generated with medium confidence">
                <a:extLst>
                  <a:ext uri="{FF2B5EF4-FFF2-40B4-BE49-F238E27FC236}">
                    <a16:creationId xmlns:a16="http://schemas.microsoft.com/office/drawing/2014/main" id="{A8C1F9BD-5CE0-0F0D-EA39-D3418FB96A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rcRect l="17852" r="14803"/>
              <a:stretch/>
            </p:blipFill>
            <p:spPr>
              <a:xfrm>
                <a:off x="5173841" y="2081807"/>
                <a:ext cx="5964690" cy="3764597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DA415EC-A24E-1C83-D50E-7677A3C5FF53}"/>
                  </a:ext>
                </a:extLst>
              </p:cNvPr>
              <p:cNvSpPr txBox="1"/>
              <p:nvPr/>
            </p:nvSpPr>
            <p:spPr>
              <a:xfrm>
                <a:off x="5439418" y="5889442"/>
                <a:ext cx="61849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hlinkClick r:id="rId4" tooltip="https://courses.lumenlearning.com/astronomy/chapter/the-architecture-of-the-galaxy/"/>
                  </a:rPr>
                  <a:t>This Photo</a:t>
                </a:r>
                <a:r>
                  <a:rPr lang="en-US" sz="900" dirty="0"/>
                  <a:t> by Unknown Author is licensed under </a:t>
                </a:r>
                <a:r>
                  <a:rPr lang="en-US" sz="900" dirty="0">
                    <a:hlinkClick r:id="rId5" tooltip="https://creativecommons.org/licenses/by/3.0/"/>
                  </a:rPr>
                  <a:t>CC BY</a:t>
                </a:r>
                <a:endParaRPr lang="en-US" sz="900" dirty="0"/>
              </a:p>
            </p:txBody>
          </p:sp>
        </p:grpSp>
      </p:grpSp>
      <p:pic>
        <p:nvPicPr>
          <p:cNvPr id="5" name="Picture 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91A4F97C-6DA1-8128-F9EB-349F872F79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4" y="5208679"/>
            <a:ext cx="954810" cy="12746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6C4B8F-ADFB-8238-0F75-5ACA36159FAD}"/>
              </a:ext>
            </a:extLst>
          </p:cNvPr>
          <p:cNvSpPr/>
          <p:nvPr/>
        </p:nvSpPr>
        <p:spPr>
          <a:xfrm>
            <a:off x="11077109" y="6394065"/>
            <a:ext cx="1296402" cy="385536"/>
          </a:xfrm>
          <a:prstGeom prst="rect">
            <a:avLst/>
          </a:prstGeom>
          <a:solidFill>
            <a:srgbClr val="55537D"/>
          </a:solidFill>
          <a:ln>
            <a:solidFill>
              <a:srgbClr val="5553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B4B37A-1B98-CCC5-AA79-C5EED268265C}"/>
              </a:ext>
            </a:extLst>
          </p:cNvPr>
          <p:cNvSpPr txBox="1"/>
          <p:nvPr/>
        </p:nvSpPr>
        <p:spPr>
          <a:xfrm>
            <a:off x="7786868" y="6499554"/>
            <a:ext cx="433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Source: </a:t>
            </a:r>
            <a:r>
              <a:rPr lang="en-US" sz="900" b="0" i="1" u="none" strike="noStrike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museo-sans"/>
              </a:rPr>
              <a:t>Sources: J. </a:t>
            </a:r>
            <a:r>
              <a:rPr lang="en-US" sz="900" b="0" i="1" u="none" strike="noStrike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museo-sans"/>
              </a:rPr>
              <a:t>Tumlinson</a:t>
            </a:r>
            <a:r>
              <a:rPr lang="en-US" sz="900" b="0" i="1" u="none" strike="noStrike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museo-sans"/>
              </a:rPr>
              <a:t>, M.S. </a:t>
            </a:r>
            <a:r>
              <a:rPr lang="en-US" sz="900" b="0" i="1" u="none" strike="noStrike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museo-sans"/>
              </a:rPr>
              <a:t>Peeples</a:t>
            </a:r>
            <a:r>
              <a:rPr lang="en-US" sz="900" b="0" i="1" u="none" strike="noStrike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museo-sans"/>
              </a:rPr>
              <a:t> and J.K. </a:t>
            </a:r>
            <a:r>
              <a:rPr lang="en-US" sz="900" b="0" i="1" u="none" strike="noStrike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museo-sans"/>
              </a:rPr>
              <a:t>Werk</a:t>
            </a:r>
            <a:r>
              <a:rPr lang="en-US" sz="900" b="0" i="1" u="none" strike="noStrike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museo-sans"/>
              </a:rPr>
              <a:t>/</a:t>
            </a:r>
            <a:r>
              <a:rPr lang="en-US" sz="900" b="0" i="0" u="none" strike="noStrike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museo-sans"/>
              </a:rPr>
              <a:t>Annual Review of Astronomy and Astrophysics</a:t>
            </a:r>
            <a:r>
              <a:rPr lang="en-US" sz="900" b="0" i="1" u="none" strike="noStrike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museo-sans"/>
              </a:rPr>
              <a:t> 2017; M.S. </a:t>
            </a:r>
            <a:r>
              <a:rPr lang="en-US" sz="900" b="0" i="1" u="none" strike="noStrike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museo-sans"/>
              </a:rPr>
              <a:t>Peeples</a:t>
            </a:r>
            <a:r>
              <a:rPr lang="en-US" sz="900" b="0" i="1" u="none" strike="noStrike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museo-sans"/>
              </a:rPr>
              <a:t>/</a:t>
            </a:r>
            <a:r>
              <a:rPr lang="en-US" sz="900" b="0" i="0" u="none" strike="noStrike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museo-sans"/>
              </a:rPr>
              <a:t>Nature</a:t>
            </a:r>
            <a:r>
              <a:rPr lang="en-US" sz="900" b="0" i="1" u="none" strike="noStrike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museo-sans"/>
              </a:rPr>
              <a:t> 2015</a:t>
            </a:r>
            <a:endParaRPr lang="en-US" sz="9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0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59727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5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9895F-6105-64E1-B779-850CD0B2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626" y="1696258"/>
            <a:ext cx="5544994" cy="4176697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latin typeface="PT Serif" panose="020A0603040505020204" pitchFamily="18" charset="77"/>
              </a:rPr>
              <a:t>First to detect and map ultraviolet emission from the warm-hot phase of the </a:t>
            </a:r>
            <a:r>
              <a:rPr lang="en-US" sz="2400" dirty="0" err="1">
                <a:latin typeface="PT Serif" panose="020A0603040505020204" pitchFamily="18" charset="77"/>
              </a:rPr>
              <a:t>Circumgalactic</a:t>
            </a:r>
            <a:r>
              <a:rPr lang="en-US" sz="2400" dirty="0">
                <a:latin typeface="PT Serif" panose="020A0603040505020204" pitchFamily="18" charset="77"/>
              </a:rPr>
              <a:t> Medium (CGM) </a:t>
            </a:r>
          </a:p>
          <a:p>
            <a:r>
              <a:rPr lang="en-US" sz="2400" dirty="0">
                <a:latin typeface="PT Serif" panose="020A0603040505020204" pitchFamily="18" charset="77"/>
              </a:rPr>
              <a:t>CGM gas beyond the cold neutral phase is severely understudied </a:t>
            </a:r>
          </a:p>
          <a:p>
            <a:r>
              <a:rPr lang="en-US" sz="2400" dirty="0">
                <a:latin typeface="PT Serif" panose="020A0603040505020204" pitchFamily="18" charset="77"/>
              </a:rPr>
              <a:t>Aspera’s look into the warm-hot phase will provide better understanding of diffuse gas dynamics crucial for baryonic matter recycling, star formation, and galactic evolution</a:t>
            </a:r>
          </a:p>
        </p:txBody>
      </p:sp>
      <p:pic>
        <p:nvPicPr>
          <p:cNvPr id="4" name="Google Shape;113;p16">
            <a:extLst>
              <a:ext uri="{FF2B5EF4-FFF2-40B4-BE49-F238E27FC236}">
                <a16:creationId xmlns:a16="http://schemas.microsoft.com/office/drawing/2014/main" id="{E6187949-D9E7-4609-C814-60966AEDC7E5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683935" y="1432059"/>
            <a:ext cx="4981606" cy="4283298"/>
          </a:xfrm>
          <a:prstGeom prst="rect">
            <a:avLst/>
          </a:prstGeom>
          <a:noFill/>
        </p:spPr>
      </p:pic>
      <p:pic>
        <p:nvPicPr>
          <p:cNvPr id="6" name="Google Shape;115;p16">
            <a:extLst>
              <a:ext uri="{FF2B5EF4-FFF2-40B4-BE49-F238E27FC236}">
                <a16:creationId xmlns:a16="http://schemas.microsoft.com/office/drawing/2014/main" id="{EA2690CB-B0C6-BBA1-4870-78A7F044B2D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753" y="5923899"/>
            <a:ext cx="10387163" cy="6424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4;p16">
            <a:extLst>
              <a:ext uri="{FF2B5EF4-FFF2-40B4-BE49-F238E27FC236}">
                <a16:creationId xmlns:a16="http://schemas.microsoft.com/office/drawing/2014/main" id="{626A3812-470B-C046-D639-CBC2C9D85F3E}"/>
              </a:ext>
            </a:extLst>
          </p:cNvPr>
          <p:cNvSpPr txBox="1"/>
          <p:nvPr/>
        </p:nvSpPr>
        <p:spPr>
          <a:xfrm>
            <a:off x="10521817" y="5510115"/>
            <a:ext cx="1133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 err="1">
                <a:latin typeface="Lato"/>
                <a:ea typeface="Lato"/>
                <a:cs typeface="Lato"/>
                <a:sym typeface="Lato"/>
              </a:rPr>
              <a:t>Tumlinson</a:t>
            </a:r>
            <a:r>
              <a:rPr lang="en" sz="700" dirty="0">
                <a:latin typeface="Lato"/>
                <a:ea typeface="Lato"/>
                <a:cs typeface="Lato"/>
                <a:sym typeface="Lato"/>
              </a:rPr>
              <a:t> et al. (2017)</a:t>
            </a:r>
            <a:endParaRPr sz="7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35219DC-2CB7-35D4-FBCD-8DC24E32361C}"/>
              </a:ext>
            </a:extLst>
          </p:cNvPr>
          <p:cNvSpPr txBox="1">
            <a:spLocks/>
          </p:cNvSpPr>
          <p:nvPr/>
        </p:nvSpPr>
        <p:spPr>
          <a:xfrm>
            <a:off x="991886" y="402007"/>
            <a:ext cx="447646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latin typeface="PT Serif Caption" panose="02060603050505020204" pitchFamily="18" charset="77"/>
              </a:rPr>
              <a:t>The </a:t>
            </a:r>
            <a:r>
              <a:rPr lang="en-US" dirty="0" err="1">
                <a:latin typeface="PT Serif Caption" panose="02060603050505020204" pitchFamily="18" charset="77"/>
              </a:rPr>
              <a:t>Circumgalactic</a:t>
            </a:r>
            <a:r>
              <a:rPr lang="en-US" dirty="0">
                <a:latin typeface="PT Serif Caption" panose="02060603050505020204" pitchFamily="18" charset="77"/>
              </a:rPr>
              <a:t> medium (CGM)</a:t>
            </a:r>
          </a:p>
        </p:txBody>
      </p:sp>
      <p:pic>
        <p:nvPicPr>
          <p:cNvPr id="14" name="Picture 13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A6210444-E8B1-94E6-3370-3E6A2CF8B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5181322"/>
            <a:ext cx="954810" cy="127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3124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9FEBF1B8-E09F-DE2D-5304-E8D211BB9AA3}"/>
              </a:ext>
            </a:extLst>
          </p:cNvPr>
          <p:cNvGrpSpPr/>
          <p:nvPr/>
        </p:nvGrpSpPr>
        <p:grpSpPr>
          <a:xfrm>
            <a:off x="1359182" y="1948760"/>
            <a:ext cx="9037477" cy="4342443"/>
            <a:chOff x="1359182" y="-2707587"/>
            <a:chExt cx="9037477" cy="4342443"/>
          </a:xfrm>
        </p:grpSpPr>
        <p:pic>
          <p:nvPicPr>
            <p:cNvPr id="4" name="Picture 3" descr="A diagram of a solar system&#10;&#10;Description automatically generated">
              <a:extLst>
                <a:ext uri="{FF2B5EF4-FFF2-40B4-BE49-F238E27FC236}">
                  <a16:creationId xmlns:a16="http://schemas.microsoft.com/office/drawing/2014/main" id="{C94670B9-BC2F-0C9E-4C8F-95C1F9883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1359182" y="-2707587"/>
              <a:ext cx="9037477" cy="434244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83A7CB-C62E-C3F1-ABCB-CDB6300E7F08}"/>
                </a:ext>
              </a:extLst>
            </p:cNvPr>
            <p:cNvSpPr txBox="1"/>
            <p:nvPr/>
          </p:nvSpPr>
          <p:spPr>
            <a:xfrm>
              <a:off x="1367353" y="1248484"/>
              <a:ext cx="6839634" cy="232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hlinkClick r:id="rId3" tooltip="https://courses.lumenlearning.com/astronomy/chapter/evolution-of-massive-stars-an-explosive-finish/"/>
                </a:rPr>
                <a:t>This Photo</a:t>
              </a:r>
              <a:r>
                <a:rPr lang="en-US" sz="900" dirty="0"/>
                <a:t> by Unknown Author is licensed under </a:t>
              </a:r>
              <a:r>
                <a:rPr lang="en-US" sz="900" dirty="0">
                  <a:hlinkClick r:id="rId4" tooltip="https://creativecommons.org/licenses/by/3.0/"/>
                </a:rPr>
                <a:t>CC BY</a:t>
              </a:r>
              <a:endParaRPr lang="en-US" sz="900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30C0939-AFF9-C255-9807-C00F648F9A81}"/>
              </a:ext>
            </a:extLst>
          </p:cNvPr>
          <p:cNvSpPr/>
          <p:nvPr/>
        </p:nvSpPr>
        <p:spPr>
          <a:xfrm>
            <a:off x="11541413" y="-251356"/>
            <a:ext cx="17576801" cy="7148945"/>
          </a:xfrm>
          <a:prstGeom prst="rect">
            <a:avLst/>
          </a:prstGeom>
          <a:solidFill>
            <a:srgbClr val="ECEBE9"/>
          </a:solidFill>
          <a:ln>
            <a:solidFill>
              <a:srgbClr val="ECEB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5BD511EE-D4F1-60F4-33E5-C9CB0E4EDCA2}"/>
              </a:ext>
            </a:extLst>
          </p:cNvPr>
          <p:cNvGrpSpPr/>
          <p:nvPr/>
        </p:nvGrpSpPr>
        <p:grpSpPr>
          <a:xfrm>
            <a:off x="879082" y="3324753"/>
            <a:ext cx="2744217" cy="2823125"/>
            <a:chOff x="7414998" y="2227467"/>
            <a:chExt cx="2744217" cy="2823125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382D0E64-0585-85BF-FCA7-D2657275FB72}"/>
                </a:ext>
              </a:extLst>
            </p:cNvPr>
            <p:cNvSpPr/>
            <p:nvPr/>
          </p:nvSpPr>
          <p:spPr>
            <a:xfrm>
              <a:off x="7414998" y="2331714"/>
              <a:ext cx="2744217" cy="2603278"/>
            </a:xfrm>
            <a:prstGeom prst="ellipse">
              <a:avLst/>
            </a:prstGeom>
            <a:noFill/>
            <a:ln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21</a:t>
              </a: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8D8279B6-00E9-AA58-E611-239D5AF53F7B}"/>
                </a:ext>
              </a:extLst>
            </p:cNvPr>
            <p:cNvSpPr/>
            <p:nvPr/>
          </p:nvSpPr>
          <p:spPr>
            <a:xfrm>
              <a:off x="8009226" y="2895599"/>
              <a:ext cx="1564264" cy="1481571"/>
            </a:xfrm>
            <a:prstGeom prst="ellipse">
              <a:avLst/>
            </a:prstGeom>
            <a:noFill/>
            <a:ln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21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27720F15-877F-0ED7-7201-B8A09BDCB5C9}"/>
                </a:ext>
              </a:extLst>
            </p:cNvPr>
            <p:cNvSpPr/>
            <p:nvPr/>
          </p:nvSpPr>
          <p:spPr>
            <a:xfrm>
              <a:off x="8752542" y="3529445"/>
              <a:ext cx="95624" cy="10390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C52DF5EA-172B-8310-C7C4-185268D08853}"/>
                </a:ext>
              </a:extLst>
            </p:cNvPr>
            <p:cNvSpPr/>
            <p:nvPr/>
          </p:nvSpPr>
          <p:spPr>
            <a:xfrm>
              <a:off x="8818692" y="3425536"/>
              <a:ext cx="95624" cy="10390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63910FC-D758-A11A-378B-875DB7647A46}"/>
                </a:ext>
              </a:extLst>
            </p:cNvPr>
            <p:cNvSpPr/>
            <p:nvPr/>
          </p:nvSpPr>
          <p:spPr>
            <a:xfrm>
              <a:off x="8620242" y="3581399"/>
              <a:ext cx="95624" cy="10390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760564E0-63A7-9167-63DA-3BC584C7A40E}"/>
                </a:ext>
              </a:extLst>
            </p:cNvPr>
            <p:cNvSpPr/>
            <p:nvPr/>
          </p:nvSpPr>
          <p:spPr>
            <a:xfrm>
              <a:off x="8723068" y="3685308"/>
              <a:ext cx="95624" cy="10390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2560B2D8-AEC6-D905-CCC0-234EF994172F}"/>
                </a:ext>
              </a:extLst>
            </p:cNvPr>
            <p:cNvSpPr/>
            <p:nvPr/>
          </p:nvSpPr>
          <p:spPr>
            <a:xfrm>
              <a:off x="8866504" y="3633353"/>
              <a:ext cx="95624" cy="10390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007B451D-5954-96F4-83A0-743B46188C68}"/>
                </a:ext>
              </a:extLst>
            </p:cNvPr>
            <p:cNvSpPr/>
            <p:nvPr/>
          </p:nvSpPr>
          <p:spPr>
            <a:xfrm>
              <a:off x="8695766" y="3425536"/>
              <a:ext cx="95624" cy="10390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9F0C9A8B-3B83-DC77-6EFA-5E9B8C730C59}"/>
                </a:ext>
              </a:extLst>
            </p:cNvPr>
            <p:cNvSpPr/>
            <p:nvPr/>
          </p:nvSpPr>
          <p:spPr>
            <a:xfrm>
              <a:off x="8644967" y="3678240"/>
              <a:ext cx="95624" cy="103909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8FAA1ADA-80D0-B76A-0254-281D7A2ED653}"/>
                </a:ext>
              </a:extLst>
            </p:cNvPr>
            <p:cNvSpPr/>
            <p:nvPr/>
          </p:nvSpPr>
          <p:spPr>
            <a:xfrm>
              <a:off x="8803345" y="3719512"/>
              <a:ext cx="95624" cy="103909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387FE2EF-2032-F959-C4F7-47F68CA393A7}"/>
                </a:ext>
              </a:extLst>
            </p:cNvPr>
            <p:cNvSpPr/>
            <p:nvPr/>
          </p:nvSpPr>
          <p:spPr>
            <a:xfrm>
              <a:off x="8779844" y="3588467"/>
              <a:ext cx="95624" cy="103909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17279298-20CF-7BD7-6AAA-32DD46BFDDF7}"/>
                </a:ext>
              </a:extLst>
            </p:cNvPr>
            <p:cNvSpPr/>
            <p:nvPr/>
          </p:nvSpPr>
          <p:spPr>
            <a:xfrm>
              <a:off x="8962128" y="3613675"/>
              <a:ext cx="95624" cy="103909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7690B96-D7BC-7BB2-EC7C-2D4F9897020B}"/>
                </a:ext>
              </a:extLst>
            </p:cNvPr>
            <p:cNvSpPr/>
            <p:nvPr/>
          </p:nvSpPr>
          <p:spPr>
            <a:xfrm>
              <a:off x="8627444" y="3495240"/>
              <a:ext cx="95624" cy="103909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0778DAB6-2B03-480E-3D2A-713AD061E539}"/>
                </a:ext>
              </a:extLst>
            </p:cNvPr>
            <p:cNvSpPr/>
            <p:nvPr/>
          </p:nvSpPr>
          <p:spPr>
            <a:xfrm>
              <a:off x="8850339" y="3484558"/>
              <a:ext cx="95624" cy="103909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05C5938-FBBC-858E-4BA4-036FBDD679A2}"/>
                </a:ext>
              </a:extLst>
            </p:cNvPr>
            <p:cNvSpPr/>
            <p:nvPr/>
          </p:nvSpPr>
          <p:spPr>
            <a:xfrm>
              <a:off x="8752542" y="3380649"/>
              <a:ext cx="95624" cy="103909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E6C28104-9616-AF6C-EA31-89A42C189692}"/>
                </a:ext>
              </a:extLst>
            </p:cNvPr>
            <p:cNvSpPr/>
            <p:nvPr/>
          </p:nvSpPr>
          <p:spPr>
            <a:xfrm>
              <a:off x="8925453" y="3407395"/>
              <a:ext cx="95624" cy="103909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4AE367A0-0CE3-B352-FDEB-BCE86FB6AF2F}"/>
                </a:ext>
              </a:extLst>
            </p:cNvPr>
            <p:cNvSpPr/>
            <p:nvPr/>
          </p:nvSpPr>
          <p:spPr>
            <a:xfrm>
              <a:off x="8702558" y="3592001"/>
              <a:ext cx="95624" cy="10390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17B6A461-B2C8-C32C-DF5B-71049BFEC0D6}"/>
                </a:ext>
              </a:extLst>
            </p:cNvPr>
            <p:cNvSpPr/>
            <p:nvPr/>
          </p:nvSpPr>
          <p:spPr>
            <a:xfrm>
              <a:off x="8925453" y="3509766"/>
              <a:ext cx="95624" cy="10390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358F27F9-6793-1610-FEEF-92A7EF9A3512}"/>
                </a:ext>
              </a:extLst>
            </p:cNvPr>
            <p:cNvSpPr/>
            <p:nvPr/>
          </p:nvSpPr>
          <p:spPr>
            <a:xfrm>
              <a:off x="8730297" y="2795268"/>
              <a:ext cx="215666" cy="21176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22B4C448-10AC-FA30-050B-C6B44917AE16}"/>
                </a:ext>
              </a:extLst>
            </p:cNvPr>
            <p:cNvSpPr/>
            <p:nvPr/>
          </p:nvSpPr>
          <p:spPr>
            <a:xfrm>
              <a:off x="8679274" y="4265736"/>
              <a:ext cx="215666" cy="21176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9B9C2F93-2422-909E-D77D-B7CF4539BB37}"/>
                </a:ext>
              </a:extLst>
            </p:cNvPr>
            <p:cNvSpPr/>
            <p:nvPr/>
          </p:nvSpPr>
          <p:spPr>
            <a:xfrm>
              <a:off x="8730130" y="2227467"/>
              <a:ext cx="215666" cy="21176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19646BF9-EDE9-AF6C-952D-1FF5A9B7C2E2}"/>
                </a:ext>
              </a:extLst>
            </p:cNvPr>
            <p:cNvSpPr/>
            <p:nvPr/>
          </p:nvSpPr>
          <p:spPr>
            <a:xfrm>
              <a:off x="9935127" y="2901150"/>
              <a:ext cx="215666" cy="21176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1A6AE219-204F-D43C-D34A-4C3A9D64AB4C}"/>
                </a:ext>
              </a:extLst>
            </p:cNvPr>
            <p:cNvSpPr/>
            <p:nvPr/>
          </p:nvSpPr>
          <p:spPr>
            <a:xfrm>
              <a:off x="9917163" y="4098858"/>
              <a:ext cx="215666" cy="21176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50FD1323-A4BF-CB67-519D-1E9D20A8C871}"/>
                </a:ext>
              </a:extLst>
            </p:cNvPr>
            <p:cNvSpPr/>
            <p:nvPr/>
          </p:nvSpPr>
          <p:spPr>
            <a:xfrm>
              <a:off x="8679273" y="4838827"/>
              <a:ext cx="215666" cy="21176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708A4431-8A68-B019-C637-F38F70A22B69}"/>
                </a:ext>
              </a:extLst>
            </p:cNvPr>
            <p:cNvSpPr/>
            <p:nvPr/>
          </p:nvSpPr>
          <p:spPr>
            <a:xfrm>
              <a:off x="7462191" y="4099696"/>
              <a:ext cx="215666" cy="21176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6E9F6852-32B3-18A3-23CA-90C755F59473}"/>
                </a:ext>
              </a:extLst>
            </p:cNvPr>
            <p:cNvSpPr/>
            <p:nvPr/>
          </p:nvSpPr>
          <p:spPr>
            <a:xfrm>
              <a:off x="7440126" y="2865074"/>
              <a:ext cx="215666" cy="21176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2AA34EB1-AB5F-680F-2717-3C27AA6D1385}"/>
              </a:ext>
            </a:extLst>
          </p:cNvPr>
          <p:cNvSpPr txBox="1"/>
          <p:nvPr/>
        </p:nvSpPr>
        <p:spPr>
          <a:xfrm>
            <a:off x="1473310" y="1210096"/>
            <a:ext cx="22907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O</a:t>
            </a:r>
          </a:p>
          <a:p>
            <a:r>
              <a:rPr lang="en-US" dirty="0"/>
              <a:t>8 protons</a:t>
            </a:r>
          </a:p>
          <a:p>
            <a:r>
              <a:rPr lang="en-US" dirty="0"/>
              <a:t>8 neutrons</a:t>
            </a:r>
          </a:p>
          <a:p>
            <a:r>
              <a:rPr lang="en-US" dirty="0"/>
              <a:t>8 electrons</a:t>
            </a:r>
          </a:p>
          <a:p>
            <a:r>
              <a:rPr lang="en-US" dirty="0"/>
              <a:t>Charge = neutral</a:t>
            </a:r>
          </a:p>
        </p:txBody>
      </p:sp>
      <p:sp>
        <p:nvSpPr>
          <p:cNvPr id="138" name="Right Arrow 137">
            <a:extLst>
              <a:ext uri="{FF2B5EF4-FFF2-40B4-BE49-F238E27FC236}">
                <a16:creationId xmlns:a16="http://schemas.microsoft.com/office/drawing/2014/main" id="{17689457-0B01-9CF1-6EAB-C4648FADA8CB}"/>
              </a:ext>
            </a:extLst>
          </p:cNvPr>
          <p:cNvSpPr/>
          <p:nvPr/>
        </p:nvSpPr>
        <p:spPr>
          <a:xfrm>
            <a:off x="4820003" y="4257794"/>
            <a:ext cx="1716738" cy="583547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E80D12DE-DADD-2107-BE72-41B76C1C42B8}"/>
              </a:ext>
            </a:extLst>
          </p:cNvPr>
          <p:cNvSpPr/>
          <p:nvPr/>
        </p:nvSpPr>
        <p:spPr>
          <a:xfrm>
            <a:off x="12192000" y="3005470"/>
            <a:ext cx="215666" cy="21176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C612988D-E0A2-D479-8FA8-B5EF05C6ECAA}"/>
              </a:ext>
            </a:extLst>
          </p:cNvPr>
          <p:cNvGrpSpPr/>
          <p:nvPr/>
        </p:nvGrpSpPr>
        <p:grpSpPr>
          <a:xfrm>
            <a:off x="6468780" y="1236438"/>
            <a:ext cx="4377327" cy="5137136"/>
            <a:chOff x="6468780" y="1236438"/>
            <a:chExt cx="4377327" cy="51371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9BE581FC-FE81-A9C7-3811-2443FF7E64A9}"/>
                    </a:ext>
                  </a:extLst>
                </p:cNvPr>
                <p:cNvSpPr txBox="1"/>
                <p:nvPr/>
              </p:nvSpPr>
              <p:spPr>
                <a:xfrm>
                  <a:off x="8084000" y="1236438"/>
                  <a:ext cx="2290781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𝑉𝐼</m:t>
                          </m:r>
                        </m:sub>
                      </m:sSub>
                    </m:oMath>
                  </a14:m>
                  <a:r>
                    <a:rPr lang="en-US" dirty="0">
                      <a:effectLst/>
                    </a:rPr>
                    <a:t> </a:t>
                  </a:r>
                  <a:endParaRPr lang="en-US" dirty="0"/>
                </a:p>
                <a:p>
                  <a:r>
                    <a:rPr lang="en-US" dirty="0"/>
                    <a:t>8 protons</a:t>
                  </a:r>
                </a:p>
                <a:p>
                  <a:r>
                    <a:rPr lang="en-US" dirty="0"/>
                    <a:t>8 neutrons</a:t>
                  </a:r>
                </a:p>
                <a:p>
                  <a:r>
                    <a:rPr lang="en-US" dirty="0"/>
                    <a:t>3 electrons</a:t>
                  </a:r>
                </a:p>
                <a:p>
                  <a:r>
                    <a:rPr lang="en-US" dirty="0"/>
                    <a:t>Charge = positive</a:t>
                  </a:r>
                </a:p>
              </p:txBody>
            </p:sp>
          </mc:Choice>
          <mc:Fallback xmlns="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9BE581FC-FE81-A9C7-3811-2443FF7E64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84000" y="1236438"/>
                  <a:ext cx="2290781" cy="1477328"/>
                </a:xfrm>
                <a:prstGeom prst="rect">
                  <a:avLst/>
                </a:prstGeom>
                <a:blipFill>
                  <a:blip r:embed="rId5"/>
                  <a:stretch>
                    <a:fillRect l="-2210" b="-59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2ED80F68-CCE0-FA4E-44D9-0C6079FAE9FA}"/>
                </a:ext>
              </a:extLst>
            </p:cNvPr>
            <p:cNvGrpSpPr/>
            <p:nvPr/>
          </p:nvGrpSpPr>
          <p:grpSpPr>
            <a:xfrm>
              <a:off x="7075089" y="3389243"/>
              <a:ext cx="2744217" cy="2687922"/>
              <a:chOff x="7414998" y="2247070"/>
              <a:chExt cx="2744217" cy="2687922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999F85EA-9AE9-0344-7856-5649B21758FC}"/>
                  </a:ext>
                </a:extLst>
              </p:cNvPr>
              <p:cNvSpPr/>
              <p:nvPr/>
            </p:nvSpPr>
            <p:spPr>
              <a:xfrm>
                <a:off x="7414998" y="2331714"/>
                <a:ext cx="2744217" cy="2603278"/>
              </a:xfrm>
              <a:prstGeom prst="ellipse">
                <a:avLst/>
              </a:prstGeom>
              <a:noFill/>
              <a:ln>
                <a:prstDash val="lg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21</a:t>
                </a: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43B15998-1C96-EF8F-D06F-4C6B0A114739}"/>
                  </a:ext>
                </a:extLst>
              </p:cNvPr>
              <p:cNvSpPr/>
              <p:nvPr/>
            </p:nvSpPr>
            <p:spPr>
              <a:xfrm>
                <a:off x="8009226" y="2895599"/>
                <a:ext cx="1564264" cy="1481571"/>
              </a:xfrm>
              <a:prstGeom prst="ellipse">
                <a:avLst/>
              </a:prstGeom>
              <a:noFill/>
              <a:ln>
                <a:prstDash val="lg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21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590B73DB-3E35-758F-2404-0F10CAA89863}"/>
                  </a:ext>
                </a:extLst>
              </p:cNvPr>
              <p:cNvSpPr/>
              <p:nvPr/>
            </p:nvSpPr>
            <p:spPr>
              <a:xfrm>
                <a:off x="8752542" y="3529445"/>
                <a:ext cx="95624" cy="103909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721BBB03-451A-832E-DED3-435C3B88336A}"/>
                  </a:ext>
                </a:extLst>
              </p:cNvPr>
              <p:cNvSpPr/>
              <p:nvPr/>
            </p:nvSpPr>
            <p:spPr>
              <a:xfrm>
                <a:off x="8818692" y="3425536"/>
                <a:ext cx="95624" cy="103909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4930A047-2169-5103-5E4B-6793358507B1}"/>
                  </a:ext>
                </a:extLst>
              </p:cNvPr>
              <p:cNvSpPr/>
              <p:nvPr/>
            </p:nvSpPr>
            <p:spPr>
              <a:xfrm>
                <a:off x="8620242" y="3581399"/>
                <a:ext cx="95624" cy="103909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53CB39E6-8F56-E3A2-9EC1-ECC6DE911B4E}"/>
                  </a:ext>
                </a:extLst>
              </p:cNvPr>
              <p:cNvSpPr/>
              <p:nvPr/>
            </p:nvSpPr>
            <p:spPr>
              <a:xfrm>
                <a:off x="8723068" y="3685308"/>
                <a:ext cx="95624" cy="103909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61ACD4D8-E103-10D9-931A-6756E80C82D3}"/>
                  </a:ext>
                </a:extLst>
              </p:cNvPr>
              <p:cNvSpPr/>
              <p:nvPr/>
            </p:nvSpPr>
            <p:spPr>
              <a:xfrm>
                <a:off x="8866504" y="3633353"/>
                <a:ext cx="95624" cy="103909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8C5E5A7E-29E7-D582-9774-764BE5A0F663}"/>
                  </a:ext>
                </a:extLst>
              </p:cNvPr>
              <p:cNvSpPr/>
              <p:nvPr/>
            </p:nvSpPr>
            <p:spPr>
              <a:xfrm>
                <a:off x="8695766" y="3425536"/>
                <a:ext cx="95624" cy="103909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EC1AAF70-01F4-B5E5-F211-B21BADB51C24}"/>
                  </a:ext>
                </a:extLst>
              </p:cNvPr>
              <p:cNvSpPr/>
              <p:nvPr/>
            </p:nvSpPr>
            <p:spPr>
              <a:xfrm>
                <a:off x="8644967" y="3678240"/>
                <a:ext cx="95624" cy="103909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8E0508EF-C75A-B3B1-FC4E-EEBFA4F7BC4C}"/>
                  </a:ext>
                </a:extLst>
              </p:cNvPr>
              <p:cNvSpPr/>
              <p:nvPr/>
            </p:nvSpPr>
            <p:spPr>
              <a:xfrm>
                <a:off x="8803345" y="3719512"/>
                <a:ext cx="95624" cy="103909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53807361-CDF7-6162-228D-278BEA0FC283}"/>
                  </a:ext>
                </a:extLst>
              </p:cNvPr>
              <p:cNvSpPr/>
              <p:nvPr/>
            </p:nvSpPr>
            <p:spPr>
              <a:xfrm>
                <a:off x="8779844" y="3588467"/>
                <a:ext cx="95624" cy="103909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0D1C906-77BD-CCCE-8C8B-CD82F0CE1DAB}"/>
                  </a:ext>
                </a:extLst>
              </p:cNvPr>
              <p:cNvSpPr/>
              <p:nvPr/>
            </p:nvSpPr>
            <p:spPr>
              <a:xfrm>
                <a:off x="8962128" y="3613675"/>
                <a:ext cx="95624" cy="103909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733E8532-241E-5308-57DE-318EAE1DCD65}"/>
                  </a:ext>
                </a:extLst>
              </p:cNvPr>
              <p:cNvSpPr/>
              <p:nvPr/>
            </p:nvSpPr>
            <p:spPr>
              <a:xfrm>
                <a:off x="8627444" y="3495240"/>
                <a:ext cx="95624" cy="103909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7F1B1EB1-3FA4-78C9-1D2F-C85B79002C76}"/>
                  </a:ext>
                </a:extLst>
              </p:cNvPr>
              <p:cNvSpPr/>
              <p:nvPr/>
            </p:nvSpPr>
            <p:spPr>
              <a:xfrm>
                <a:off x="8850339" y="3484558"/>
                <a:ext cx="95624" cy="103909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B8184A9E-D9F0-1468-6997-ECFAE39875B8}"/>
                  </a:ext>
                </a:extLst>
              </p:cNvPr>
              <p:cNvSpPr/>
              <p:nvPr/>
            </p:nvSpPr>
            <p:spPr>
              <a:xfrm>
                <a:off x="8752542" y="3380649"/>
                <a:ext cx="95624" cy="103909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543FE61F-8FAF-BA0F-1BF1-E14B28F9074C}"/>
                  </a:ext>
                </a:extLst>
              </p:cNvPr>
              <p:cNvSpPr/>
              <p:nvPr/>
            </p:nvSpPr>
            <p:spPr>
              <a:xfrm>
                <a:off x="8925453" y="3407395"/>
                <a:ext cx="95624" cy="103909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55D20DC-FA47-E0EC-3EF0-F961556E85AF}"/>
                  </a:ext>
                </a:extLst>
              </p:cNvPr>
              <p:cNvSpPr/>
              <p:nvPr/>
            </p:nvSpPr>
            <p:spPr>
              <a:xfrm>
                <a:off x="8702558" y="3592001"/>
                <a:ext cx="95624" cy="103909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EC4458AE-CE55-5C4A-D74D-56D7A67D82AA}"/>
                  </a:ext>
                </a:extLst>
              </p:cNvPr>
              <p:cNvSpPr/>
              <p:nvPr/>
            </p:nvSpPr>
            <p:spPr>
              <a:xfrm>
                <a:off x="8925453" y="3509766"/>
                <a:ext cx="95624" cy="103909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EB5332F9-A85C-DB1B-9324-50F1E8B260CB}"/>
                  </a:ext>
                </a:extLst>
              </p:cNvPr>
              <p:cNvSpPr/>
              <p:nvPr/>
            </p:nvSpPr>
            <p:spPr>
              <a:xfrm>
                <a:off x="8730297" y="2795268"/>
                <a:ext cx="215666" cy="21176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285ABF4A-D992-771A-5C7B-6AC3E1391D80}"/>
                  </a:ext>
                </a:extLst>
              </p:cNvPr>
              <p:cNvSpPr/>
              <p:nvPr/>
            </p:nvSpPr>
            <p:spPr>
              <a:xfrm>
                <a:off x="8727749" y="2247070"/>
                <a:ext cx="215666" cy="21176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0C9ACBF-D7C6-6DB7-5DB6-267C27377E65}"/>
                </a:ext>
              </a:extLst>
            </p:cNvPr>
            <p:cNvSpPr/>
            <p:nvPr/>
          </p:nvSpPr>
          <p:spPr>
            <a:xfrm>
              <a:off x="6684446" y="6147878"/>
              <a:ext cx="215666" cy="21176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84EDCCD7-5A3D-68AA-0850-459FCA44A3DC}"/>
                </a:ext>
              </a:extLst>
            </p:cNvPr>
            <p:cNvSpPr/>
            <p:nvPr/>
          </p:nvSpPr>
          <p:spPr>
            <a:xfrm>
              <a:off x="10630441" y="4820045"/>
              <a:ext cx="215666" cy="21176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6299529A-42B4-E44B-ED62-5FBC0379035A}"/>
                </a:ext>
              </a:extLst>
            </p:cNvPr>
            <p:cNvSpPr/>
            <p:nvPr/>
          </p:nvSpPr>
          <p:spPr>
            <a:xfrm>
              <a:off x="9819306" y="6161809"/>
              <a:ext cx="215666" cy="21176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C6E6BA9E-9CFD-1887-1B10-FFAFAB97D32C}"/>
                </a:ext>
              </a:extLst>
            </p:cNvPr>
            <p:cNvSpPr/>
            <p:nvPr/>
          </p:nvSpPr>
          <p:spPr>
            <a:xfrm>
              <a:off x="6468780" y="3217235"/>
              <a:ext cx="215666" cy="21176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72" name="Curved Connector 171">
            <a:extLst>
              <a:ext uri="{FF2B5EF4-FFF2-40B4-BE49-F238E27FC236}">
                <a16:creationId xmlns:a16="http://schemas.microsoft.com/office/drawing/2014/main" id="{0B602671-D877-65A4-6BE9-2D8C56153B6B}"/>
              </a:ext>
            </a:extLst>
          </p:cNvPr>
          <p:cNvCxnSpPr>
            <a:cxnSpLocks/>
          </p:cNvCxnSpPr>
          <p:nvPr/>
        </p:nvCxnSpPr>
        <p:spPr>
          <a:xfrm rot="10800000">
            <a:off x="9453144" y="4508335"/>
            <a:ext cx="503580" cy="476612"/>
          </a:xfrm>
          <a:prstGeom prst="curvedConnector3">
            <a:avLst>
              <a:gd name="adj1" fmla="val 24544"/>
            </a:avLst>
          </a:prstGeom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056" name="Group 2055">
            <a:extLst>
              <a:ext uri="{FF2B5EF4-FFF2-40B4-BE49-F238E27FC236}">
                <a16:creationId xmlns:a16="http://schemas.microsoft.com/office/drawing/2014/main" id="{4148C679-1F89-EAFE-EAA2-2B3F1B6F86AA}"/>
              </a:ext>
            </a:extLst>
          </p:cNvPr>
          <p:cNvGrpSpPr/>
          <p:nvPr/>
        </p:nvGrpSpPr>
        <p:grpSpPr>
          <a:xfrm>
            <a:off x="3798523" y="1546166"/>
            <a:ext cx="4158797" cy="1167727"/>
            <a:chOff x="3948459" y="1183406"/>
            <a:chExt cx="5093941" cy="1495160"/>
          </a:xfrm>
        </p:grpSpPr>
        <p:pic>
          <p:nvPicPr>
            <p:cNvPr id="2050" name="Picture 2" descr="3.11 identify the order of the electromagnetic spectrum in terms of  decreasing wavelength and increasing frequency, including the colours of  the visible spectrum – physicsigcse">
              <a:extLst>
                <a:ext uri="{FF2B5EF4-FFF2-40B4-BE49-F238E27FC236}">
                  <a16:creationId xmlns:a16="http://schemas.microsoft.com/office/drawing/2014/main" id="{027498AF-90E6-8B3C-ED49-DAE497AEA3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188" r="15151"/>
            <a:stretch/>
          </p:blipFill>
          <p:spPr bwMode="auto">
            <a:xfrm>
              <a:off x="3948459" y="1714499"/>
              <a:ext cx="5093941" cy="964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43402529-EB3D-78C4-B808-159330100748}"/>
                    </a:ext>
                  </a:extLst>
                </p:cNvPr>
                <p:cNvSpPr txBox="1"/>
                <p:nvPr/>
              </p:nvSpPr>
              <p:spPr>
                <a:xfrm>
                  <a:off x="4339096" y="1183406"/>
                  <a:ext cx="3171212" cy="472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dirty="0"/>
                    <a:t>=1032Å=1.032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x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43402529-EB3D-78C4-B808-1593301007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096" y="1183406"/>
                  <a:ext cx="3171212" cy="472893"/>
                </a:xfrm>
                <a:prstGeom prst="rect">
                  <a:avLst/>
                </a:prstGeom>
                <a:blipFill>
                  <a:blip r:embed="rId7"/>
                  <a:stretch>
                    <a:fillRect t="-666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65" name="Oval 2064">
            <a:extLst>
              <a:ext uri="{FF2B5EF4-FFF2-40B4-BE49-F238E27FC236}">
                <a16:creationId xmlns:a16="http://schemas.microsoft.com/office/drawing/2014/main" id="{7BFBD1CD-3A51-0F9D-B763-A4C7DD04974F}"/>
              </a:ext>
            </a:extLst>
          </p:cNvPr>
          <p:cNvSpPr/>
          <p:nvPr/>
        </p:nvSpPr>
        <p:spPr>
          <a:xfrm>
            <a:off x="10747744" y="3786671"/>
            <a:ext cx="215666" cy="21176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7" name="Title 1">
            <a:extLst>
              <a:ext uri="{FF2B5EF4-FFF2-40B4-BE49-F238E27FC236}">
                <a16:creationId xmlns:a16="http://schemas.microsoft.com/office/drawing/2014/main" id="{90E27AE8-3F82-E30F-229D-D7B62869D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98" y="509627"/>
            <a:ext cx="9810604" cy="1216024"/>
          </a:xfrm>
        </p:spPr>
        <p:txBody>
          <a:bodyPr/>
          <a:lstStyle/>
          <a:p>
            <a:r>
              <a:rPr lang="en-US">
                <a:latin typeface="PT Serif Caption" panose="02060603050505020204" pitchFamily="18" charset="77"/>
                <a:cs typeface="Al Nile" pitchFamily="2" charset="-78"/>
              </a:rPr>
              <a:t>Why OXYGEN IONS?</a:t>
            </a:r>
            <a:endParaRPr lang="en-US" dirty="0">
              <a:latin typeface="PT Serif Caption" panose="02060603050505020204" pitchFamily="18" charset="77"/>
              <a:cs typeface="Al Nile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8DE9919-F528-D636-9B8E-81C7EE66D58A}"/>
                  </a:ext>
                </a:extLst>
              </p:cNvPr>
              <p:cNvSpPr txBox="1"/>
              <p:nvPr/>
            </p:nvSpPr>
            <p:spPr>
              <a:xfrm>
                <a:off x="8083999" y="1230906"/>
                <a:ext cx="2290781" cy="1477328"/>
              </a:xfrm>
              <a:prstGeom prst="rect">
                <a:avLst/>
              </a:prstGeom>
              <a:solidFill>
                <a:srgbClr val="ECEBE9"/>
              </a:solidFill>
              <a:ln>
                <a:solidFill>
                  <a:srgbClr val="ECEBE9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𝑉𝐼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dirty="0">
                    <a:effectLst/>
                  </a:rPr>
                  <a:t> </a:t>
                </a:r>
                <a:endParaRPr lang="en-US" dirty="0"/>
              </a:p>
              <a:p>
                <a:r>
                  <a:rPr lang="en-US" dirty="0"/>
                  <a:t>8 protons</a:t>
                </a:r>
              </a:p>
              <a:p>
                <a:r>
                  <a:rPr lang="en-US" dirty="0"/>
                  <a:t>8 neutrons</a:t>
                </a:r>
              </a:p>
              <a:p>
                <a:r>
                  <a:rPr lang="en-US" dirty="0"/>
                  <a:t>2 electrons</a:t>
                </a:r>
              </a:p>
              <a:p>
                <a:r>
                  <a:rPr lang="en-US" dirty="0"/>
                  <a:t>Charge = positive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8DE9919-F528-D636-9B8E-81C7EE66D5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3999" y="1230906"/>
                <a:ext cx="2290781" cy="1477328"/>
              </a:xfrm>
              <a:prstGeom prst="rect">
                <a:avLst/>
              </a:prstGeom>
              <a:blipFill>
                <a:blip r:embed="rId8"/>
                <a:stretch>
                  <a:fillRect l="-2198" b="-5085"/>
                </a:stretch>
              </a:blipFill>
              <a:ln>
                <a:solidFill>
                  <a:srgbClr val="ECEBE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44C72EFA-83BB-BE79-CE20-ABFE2D92CD89}"/>
              </a:ext>
            </a:extLst>
          </p:cNvPr>
          <p:cNvSpPr/>
          <p:nvPr/>
        </p:nvSpPr>
        <p:spPr>
          <a:xfrm>
            <a:off x="9690308" y="4473988"/>
            <a:ext cx="215666" cy="21176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195BF3-58E7-FD90-BF83-28636CAFC51B}"/>
              </a:ext>
            </a:extLst>
          </p:cNvPr>
          <p:cNvSpPr/>
          <p:nvPr/>
        </p:nvSpPr>
        <p:spPr>
          <a:xfrm>
            <a:off x="11036746" y="5798948"/>
            <a:ext cx="215666" cy="21176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44893B91-CCC4-6602-18B3-9F6E3091C6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04" y="244830"/>
            <a:ext cx="954810" cy="12746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6FE48BB-9162-A62A-C4B5-C61613C9C50B}"/>
              </a:ext>
            </a:extLst>
          </p:cNvPr>
          <p:cNvSpPr txBox="1"/>
          <p:nvPr/>
        </p:nvSpPr>
        <p:spPr>
          <a:xfrm>
            <a:off x="3840100" y="2721306"/>
            <a:ext cx="40756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Source: https://</a:t>
            </a:r>
            <a:r>
              <a:rPr lang="en-US" sz="600" dirty="0" err="1"/>
              <a:t>physicsigcse.wordpress.com</a:t>
            </a:r>
            <a:r>
              <a:rPr lang="en-US" sz="600" dirty="0"/>
              <a:t>/2016/05/06/3-11-identify-the-order-of-the-electromagnetic-spectrum-in-terms-of-decreasing-wavelength-and-increasing-frequency-including-the-colours-of-the-visible-spectrum/</a:t>
            </a:r>
          </a:p>
        </p:txBody>
      </p:sp>
    </p:spTree>
    <p:extLst>
      <p:ext uri="{BB962C8B-B14F-4D97-AF65-F5344CB8AC3E}">
        <p14:creationId xmlns:p14="http://schemas.microsoft.com/office/powerpoint/2010/main" val="293807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357 0.02199 L -0.9793 0.01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43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927 0.12037 L -0.20481 0.2097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446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024 L -0.04571 0.0236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115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888 -0.00625 L -0.38906 -0.34954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16" y="-1717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7" grpId="0"/>
      <p:bldP spid="138" grpId="0" animBg="1"/>
      <p:bldP spid="143" grpId="0" animBg="1"/>
      <p:bldP spid="2065" grpId="0" animBg="1"/>
      <p:bldP spid="2065" grpId="1" animBg="1"/>
      <p:bldP spid="2065" grpId="2" animBg="1"/>
      <p:bldP spid="2067" grpId="0"/>
      <p:bldP spid="2" grpId="0" animBg="1"/>
      <p:bldP spid="2" grpId="1" animBg="1"/>
      <p:bldP spid="11" grpId="0" animBg="1"/>
      <p:bldP spid="11" grpId="1" animBg="1"/>
      <p:bldP spid="15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02473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E8582F-EEB3-4071-50F3-86147BDA2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146" y="609601"/>
            <a:ext cx="7693876" cy="12160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PT Serif Caption" panose="02060603050505020204" pitchFamily="18" charset="77"/>
                <a:cs typeface="Al Nile" pitchFamily="2" charset="-78"/>
              </a:rPr>
              <a:t>Selecting Suitable Targets</a:t>
            </a:r>
          </a:p>
        </p:txBody>
      </p:sp>
      <p:pic>
        <p:nvPicPr>
          <p:cNvPr id="16" name="Picture 15" descr="A galaxy in space with stars&#10;&#10;Description automatically generated">
            <a:extLst>
              <a:ext uri="{FF2B5EF4-FFF2-40B4-BE49-F238E27FC236}">
                <a16:creationId xmlns:a16="http://schemas.microsoft.com/office/drawing/2014/main" id="{13ED902F-99BD-9C7A-D566-0285518CE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78" t="3233" r="27974" b="3125"/>
          <a:stretch/>
        </p:blipFill>
        <p:spPr>
          <a:xfrm>
            <a:off x="7968222" y="-66504"/>
            <a:ext cx="4223778" cy="6998957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DA86708-6FD3-9F47-05CC-AC8D1FF8A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723" y="1934333"/>
            <a:ext cx="7375669" cy="4362248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>
                <a:latin typeface="PT Serif" panose="020A0603040505020204" pitchFamily="18" charset="77"/>
              </a:rPr>
              <a:t>Currently considering 21 different targets (will observe up to 10 during its 9-month lifetime)</a:t>
            </a:r>
          </a:p>
          <a:p>
            <a:r>
              <a:rPr lang="en-US" sz="2400" dirty="0">
                <a:latin typeface="PT Serif" panose="020A0603040505020204" pitchFamily="18" charset="77"/>
              </a:rPr>
              <a:t>Target criteria:</a:t>
            </a:r>
          </a:p>
          <a:p>
            <a:pPr lvl="1"/>
            <a:r>
              <a:rPr lang="en-US" dirty="0">
                <a:latin typeface="PT Serif" panose="020A0603040505020204" pitchFamily="18" charset="77"/>
              </a:rPr>
              <a:t>	</a:t>
            </a:r>
            <a:r>
              <a:rPr lang="en-US" sz="2400" dirty="0">
                <a:latin typeface="PT Serif" panose="020A0603040505020204" pitchFamily="18" charset="77"/>
              </a:rPr>
              <a:t>*  </a:t>
            </a:r>
            <a:r>
              <a:rPr lang="en-US" sz="2400" dirty="0" err="1">
                <a:latin typeface="PT Serif" panose="020A0603040505020204" pitchFamily="18" charset="77"/>
              </a:rPr>
              <a:t>i</a:t>
            </a:r>
            <a:r>
              <a:rPr lang="en-US" sz="2400" dirty="0">
                <a:latin typeface="PT Serif" panose="020A0603040505020204" pitchFamily="18" charset="77"/>
              </a:rPr>
              <a:t>&gt;78degree to ensure clear view of galactic halo 	(edge-on)</a:t>
            </a:r>
          </a:p>
          <a:p>
            <a:pPr lvl="1"/>
            <a:r>
              <a:rPr lang="en-US" sz="2400" dirty="0">
                <a:latin typeface="PT Serif" panose="020A0603040505020204" pitchFamily="18" charset="77"/>
              </a:rPr>
              <a:t>	* angular size fits into spectrograph field of view</a:t>
            </a:r>
          </a:p>
          <a:p>
            <a:pPr lvl="1"/>
            <a:r>
              <a:rPr lang="en-US" sz="2400" dirty="0">
                <a:latin typeface="PT Serif" panose="020A0603040505020204" pitchFamily="18" charset="77"/>
              </a:rPr>
              <a:t>	* star formation rates indicative of sufficient 	elemental reservoirs</a:t>
            </a:r>
          </a:p>
          <a:p>
            <a:pPr lvl="1"/>
            <a:r>
              <a:rPr lang="en-US" sz="2400" dirty="0">
                <a:latin typeface="PT Serif" panose="020A0603040505020204" pitchFamily="18" charset="77"/>
              </a:rPr>
              <a:t>	* recessional velocities within detectable 	wavelength redshifts</a:t>
            </a:r>
          </a:p>
          <a:p>
            <a:pPr lvl="1"/>
            <a:r>
              <a:rPr lang="en-US" sz="2400" dirty="0">
                <a:latin typeface="PT Serif" panose="020A0603040505020204" pitchFamily="18" charset="77"/>
              </a:rPr>
              <a:t>	* few nearby galaxies to avoid confusion, and no 	AGN or starburst galaxies to minimize 	complex fluid dynamics</a:t>
            </a:r>
          </a:p>
          <a:p>
            <a:pPr lvl="1"/>
            <a:r>
              <a:rPr lang="en-US" sz="2400" dirty="0">
                <a:latin typeface="PT Serif" panose="020A0603040505020204" pitchFamily="18" charset="77"/>
              </a:rPr>
              <a:t>	* dust extinction &lt; 1 mag</a:t>
            </a:r>
          </a:p>
        </p:txBody>
      </p:sp>
      <p:pic>
        <p:nvPicPr>
          <p:cNvPr id="5" name="Picture 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7D4FB333-2000-7386-117E-4DF6781F1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1" y="5302619"/>
            <a:ext cx="954810" cy="127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5511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7CD24CB-ADB7-42D5-B7CA-D6B8E1847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63313C-E6EA-1F7F-1478-A029B4029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4757" y="2423088"/>
            <a:ext cx="8106770" cy="2010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latin typeface="PT Serif Caption" panose="02060603050505020204" pitchFamily="18" charset="77"/>
              </a:rPr>
              <a:t>Target Analysis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49168E3-50B5-4B32-B3BA-B53352278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10"/>
            <a:ext cx="12192000" cy="1371600"/>
          </a:xfrm>
          <a:custGeom>
            <a:avLst/>
            <a:gdLst>
              <a:gd name="connsiteX0" fmla="*/ 0 w 12192000"/>
              <a:gd name="connsiteY0" fmla="*/ 0 h 1008346"/>
              <a:gd name="connsiteX1" fmla="*/ 12187583 w 12192000"/>
              <a:gd name="connsiteY1" fmla="*/ 0 h 1008346"/>
              <a:gd name="connsiteX2" fmla="*/ 12192000 w 12192000"/>
              <a:gd name="connsiteY2" fmla="*/ 65613 h 1008346"/>
              <a:gd name="connsiteX3" fmla="*/ 12192000 w 12192000"/>
              <a:gd name="connsiteY3" fmla="*/ 84629 h 1008346"/>
              <a:gd name="connsiteX4" fmla="*/ 12176433 w 12192000"/>
              <a:gd name="connsiteY4" fmla="*/ 86996 h 1008346"/>
              <a:gd name="connsiteX5" fmla="*/ 11966438 w 12192000"/>
              <a:gd name="connsiteY5" fmla="*/ 112672 h 1008346"/>
              <a:gd name="connsiteX6" fmla="*/ 11916918 w 12192000"/>
              <a:gd name="connsiteY6" fmla="*/ 131001 h 1008346"/>
              <a:gd name="connsiteX7" fmla="*/ 11785675 w 12192000"/>
              <a:gd name="connsiteY7" fmla="*/ 200504 h 1008346"/>
              <a:gd name="connsiteX8" fmla="*/ 11710307 w 12192000"/>
              <a:gd name="connsiteY8" fmla="*/ 219266 h 1008346"/>
              <a:gd name="connsiteX9" fmla="*/ 11488515 w 12192000"/>
              <a:gd name="connsiteY9" fmla="*/ 272573 h 1008346"/>
              <a:gd name="connsiteX10" fmla="*/ 11419631 w 12192000"/>
              <a:gd name="connsiteY10" fmla="*/ 292041 h 1008346"/>
              <a:gd name="connsiteX11" fmla="*/ 11247844 w 12192000"/>
              <a:gd name="connsiteY11" fmla="*/ 350265 h 1008346"/>
              <a:gd name="connsiteX12" fmla="*/ 11126425 w 12192000"/>
              <a:gd name="connsiteY12" fmla="*/ 419544 h 1008346"/>
              <a:gd name="connsiteX13" fmla="*/ 11017611 w 12192000"/>
              <a:gd name="connsiteY13" fmla="*/ 445382 h 1008346"/>
              <a:gd name="connsiteX14" fmla="*/ 10964524 w 12192000"/>
              <a:gd name="connsiteY14" fmla="*/ 459636 h 1008346"/>
              <a:gd name="connsiteX15" fmla="*/ 10937482 w 12192000"/>
              <a:gd name="connsiteY15" fmla="*/ 479175 h 1008346"/>
              <a:gd name="connsiteX16" fmla="*/ 10920340 w 12192000"/>
              <a:gd name="connsiteY16" fmla="*/ 481765 h 1008346"/>
              <a:gd name="connsiteX17" fmla="*/ 10920133 w 12192000"/>
              <a:gd name="connsiteY17" fmla="*/ 482186 h 1008346"/>
              <a:gd name="connsiteX18" fmla="*/ 10815604 w 12192000"/>
              <a:gd name="connsiteY18" fmla="*/ 500583 h 1008346"/>
              <a:gd name="connsiteX19" fmla="*/ 10736979 w 12192000"/>
              <a:gd name="connsiteY19" fmla="*/ 537354 h 1008346"/>
              <a:gd name="connsiteX20" fmla="*/ 10697572 w 12192000"/>
              <a:gd name="connsiteY20" fmla="*/ 549656 h 1008346"/>
              <a:gd name="connsiteX21" fmla="*/ 10677680 w 12192000"/>
              <a:gd name="connsiteY21" fmla="*/ 558131 h 1008346"/>
              <a:gd name="connsiteX22" fmla="*/ 10677187 w 12192000"/>
              <a:gd name="connsiteY22" fmla="*/ 559888 h 1008346"/>
              <a:gd name="connsiteX23" fmla="*/ 10588288 w 12192000"/>
              <a:gd name="connsiteY23" fmla="*/ 566845 h 1008346"/>
              <a:gd name="connsiteX24" fmla="*/ 10533913 w 12192000"/>
              <a:gd name="connsiteY24" fmla="*/ 565526 h 1008346"/>
              <a:gd name="connsiteX25" fmla="*/ 10427096 w 12192000"/>
              <a:gd name="connsiteY25" fmla="*/ 571439 h 1008346"/>
              <a:gd name="connsiteX26" fmla="*/ 10283366 w 12192000"/>
              <a:gd name="connsiteY26" fmla="*/ 601076 h 1008346"/>
              <a:gd name="connsiteX27" fmla="*/ 10071988 w 12192000"/>
              <a:gd name="connsiteY27" fmla="*/ 612649 h 1008346"/>
              <a:gd name="connsiteX28" fmla="*/ 10019577 w 12192000"/>
              <a:gd name="connsiteY28" fmla="*/ 623784 h 1008346"/>
              <a:gd name="connsiteX29" fmla="*/ 9996598 w 12192000"/>
              <a:gd name="connsiteY29" fmla="*/ 629362 h 1008346"/>
              <a:gd name="connsiteX30" fmla="*/ 9994226 w 12192000"/>
              <a:gd name="connsiteY30" fmla="*/ 629693 h 1008346"/>
              <a:gd name="connsiteX31" fmla="*/ 9886928 w 12192000"/>
              <a:gd name="connsiteY31" fmla="*/ 637803 h 1008346"/>
              <a:gd name="connsiteX32" fmla="*/ 9757216 w 12192000"/>
              <a:gd name="connsiteY32" fmla="*/ 637903 h 1008346"/>
              <a:gd name="connsiteX33" fmla="*/ 9630666 w 12192000"/>
              <a:gd name="connsiteY33" fmla="*/ 634301 h 1008346"/>
              <a:gd name="connsiteX34" fmla="*/ 9552588 w 12192000"/>
              <a:gd name="connsiteY34" fmla="*/ 654919 h 1008346"/>
              <a:gd name="connsiteX35" fmla="*/ 9415821 w 12192000"/>
              <a:gd name="connsiteY35" fmla="*/ 653970 h 1008346"/>
              <a:gd name="connsiteX36" fmla="*/ 9163817 w 12192000"/>
              <a:gd name="connsiteY36" fmla="*/ 650641 h 1008346"/>
              <a:gd name="connsiteX37" fmla="*/ 9050386 w 12192000"/>
              <a:gd name="connsiteY37" fmla="*/ 653852 h 1008346"/>
              <a:gd name="connsiteX38" fmla="*/ 8929125 w 12192000"/>
              <a:gd name="connsiteY38" fmla="*/ 654038 h 1008346"/>
              <a:gd name="connsiteX39" fmla="*/ 8848784 w 12192000"/>
              <a:gd name="connsiteY39" fmla="*/ 653686 h 1008346"/>
              <a:gd name="connsiteX40" fmla="*/ 8846477 w 12192000"/>
              <a:gd name="connsiteY40" fmla="*/ 654426 h 1008346"/>
              <a:gd name="connsiteX41" fmla="*/ 8826356 w 12192000"/>
              <a:gd name="connsiteY41" fmla="*/ 654200 h 1008346"/>
              <a:gd name="connsiteX42" fmla="*/ 8788426 w 12192000"/>
              <a:gd name="connsiteY42" fmla="*/ 644734 h 1008346"/>
              <a:gd name="connsiteX43" fmla="*/ 8715784 w 12192000"/>
              <a:gd name="connsiteY43" fmla="*/ 655804 h 1008346"/>
              <a:gd name="connsiteX44" fmla="*/ 8652446 w 12192000"/>
              <a:gd name="connsiteY44" fmla="*/ 660966 h 1008346"/>
              <a:gd name="connsiteX45" fmla="*/ 8602565 w 12192000"/>
              <a:gd name="connsiteY45" fmla="*/ 669503 h 1008346"/>
              <a:gd name="connsiteX46" fmla="*/ 8593932 w 12192000"/>
              <a:gd name="connsiteY46" fmla="*/ 669427 h 1008346"/>
              <a:gd name="connsiteX47" fmla="*/ 8593705 w 12192000"/>
              <a:gd name="connsiteY47" fmla="*/ 669613 h 1008346"/>
              <a:gd name="connsiteX48" fmla="*/ 8584494 w 12192000"/>
              <a:gd name="connsiteY48" fmla="*/ 669906 h 1008346"/>
              <a:gd name="connsiteX49" fmla="*/ 8578197 w 12192000"/>
              <a:gd name="connsiteY49" fmla="*/ 669287 h 1008346"/>
              <a:gd name="connsiteX50" fmla="*/ 8506463 w 12192000"/>
              <a:gd name="connsiteY50" fmla="*/ 693584 h 1008346"/>
              <a:gd name="connsiteX51" fmla="*/ 8399267 w 12192000"/>
              <a:gd name="connsiteY51" fmla="*/ 713948 h 1008346"/>
              <a:gd name="connsiteX52" fmla="*/ 8291640 w 12192000"/>
              <a:gd name="connsiteY52" fmla="*/ 731915 h 1008346"/>
              <a:gd name="connsiteX53" fmla="*/ 8251948 w 12192000"/>
              <a:gd name="connsiteY53" fmla="*/ 737355 h 1008346"/>
              <a:gd name="connsiteX54" fmla="*/ 8184393 w 12192000"/>
              <a:gd name="connsiteY54" fmla="*/ 751751 h 1008346"/>
              <a:gd name="connsiteX55" fmla="*/ 8155434 w 12192000"/>
              <a:gd name="connsiteY55" fmla="*/ 761257 h 1008346"/>
              <a:gd name="connsiteX56" fmla="*/ 8153823 w 12192000"/>
              <a:gd name="connsiteY56" fmla="*/ 761173 h 1008346"/>
              <a:gd name="connsiteX57" fmla="*/ 8152337 w 12192000"/>
              <a:gd name="connsiteY57" fmla="*/ 763644 h 1008346"/>
              <a:gd name="connsiteX58" fmla="*/ 8147026 w 12192000"/>
              <a:gd name="connsiteY58" fmla="*/ 765472 h 1008346"/>
              <a:gd name="connsiteX59" fmla="*/ 8130352 w 12192000"/>
              <a:gd name="connsiteY59" fmla="*/ 767262 h 1008346"/>
              <a:gd name="connsiteX60" fmla="*/ 8123725 w 12192000"/>
              <a:gd name="connsiteY60" fmla="*/ 767408 h 1008346"/>
              <a:gd name="connsiteX61" fmla="*/ 8114787 w 12192000"/>
              <a:gd name="connsiteY61" fmla="*/ 768745 h 1008346"/>
              <a:gd name="connsiteX62" fmla="*/ 8114681 w 12192000"/>
              <a:gd name="connsiteY62" fmla="*/ 768946 h 1008346"/>
              <a:gd name="connsiteX63" fmla="*/ 8106087 w 12192000"/>
              <a:gd name="connsiteY63" fmla="*/ 769868 h 1008346"/>
              <a:gd name="connsiteX64" fmla="*/ 8047050 w 12192000"/>
              <a:gd name="connsiteY64" fmla="*/ 789846 h 1008346"/>
              <a:gd name="connsiteX65" fmla="*/ 7998793 w 12192000"/>
              <a:gd name="connsiteY65" fmla="*/ 802356 h 1008346"/>
              <a:gd name="connsiteX66" fmla="*/ 7988446 w 12192000"/>
              <a:gd name="connsiteY66" fmla="*/ 806503 h 1008346"/>
              <a:gd name="connsiteX67" fmla="*/ 7988194 w 12192000"/>
              <a:gd name="connsiteY67" fmla="*/ 807340 h 1008346"/>
              <a:gd name="connsiteX68" fmla="*/ 7941821 w 12192000"/>
              <a:gd name="connsiteY68" fmla="*/ 811196 h 1008346"/>
              <a:gd name="connsiteX69" fmla="*/ 7913431 w 12192000"/>
              <a:gd name="connsiteY69" fmla="*/ 810908 h 1008346"/>
              <a:gd name="connsiteX70" fmla="*/ 7899391 w 12192000"/>
              <a:gd name="connsiteY70" fmla="*/ 811681 h 1008346"/>
              <a:gd name="connsiteX71" fmla="*/ 7894134 w 12192000"/>
              <a:gd name="connsiteY71" fmla="*/ 809997 h 1008346"/>
              <a:gd name="connsiteX72" fmla="*/ 7874065 w 12192000"/>
              <a:gd name="connsiteY72" fmla="*/ 812104 h 1008346"/>
              <a:gd name="connsiteX73" fmla="*/ 7872250 w 12192000"/>
              <a:gd name="connsiteY73" fmla="*/ 813063 h 1008346"/>
              <a:gd name="connsiteX74" fmla="*/ 7825620 w 12192000"/>
              <a:gd name="connsiteY74" fmla="*/ 810757 h 1008346"/>
              <a:gd name="connsiteX75" fmla="*/ 7759398 w 12192000"/>
              <a:gd name="connsiteY75" fmla="*/ 814526 h 1008346"/>
              <a:gd name="connsiteX76" fmla="*/ 7671781 w 12192000"/>
              <a:gd name="connsiteY76" fmla="*/ 825332 h 1008346"/>
              <a:gd name="connsiteX77" fmla="*/ 7470640 w 12192000"/>
              <a:gd name="connsiteY77" fmla="*/ 840596 h 1008346"/>
              <a:gd name="connsiteX78" fmla="*/ 7464881 w 12192000"/>
              <a:gd name="connsiteY78" fmla="*/ 840011 h 1008346"/>
              <a:gd name="connsiteX79" fmla="*/ 7468828 w 12192000"/>
              <a:gd name="connsiteY79" fmla="*/ 838867 h 1008346"/>
              <a:gd name="connsiteX80" fmla="*/ 7463929 w 12192000"/>
              <a:gd name="connsiteY80" fmla="*/ 839915 h 1008346"/>
              <a:gd name="connsiteX81" fmla="*/ 7464881 w 12192000"/>
              <a:gd name="connsiteY81" fmla="*/ 840011 h 1008346"/>
              <a:gd name="connsiteX82" fmla="*/ 7462887 w 12192000"/>
              <a:gd name="connsiteY82" fmla="*/ 840589 h 1008346"/>
              <a:gd name="connsiteX83" fmla="*/ 7423655 w 12192000"/>
              <a:gd name="connsiteY83" fmla="*/ 848212 h 1008346"/>
              <a:gd name="connsiteX84" fmla="*/ 7346156 w 12192000"/>
              <a:gd name="connsiteY84" fmla="*/ 869806 h 1008346"/>
              <a:gd name="connsiteX85" fmla="*/ 7174543 w 12192000"/>
              <a:gd name="connsiteY85" fmla="*/ 893041 h 1008346"/>
              <a:gd name="connsiteX86" fmla="*/ 7120480 w 12192000"/>
              <a:gd name="connsiteY86" fmla="*/ 906142 h 1008346"/>
              <a:gd name="connsiteX87" fmla="*/ 7063799 w 12192000"/>
              <a:gd name="connsiteY87" fmla="*/ 904302 h 1008346"/>
              <a:gd name="connsiteX88" fmla="*/ 7046174 w 12192000"/>
              <a:gd name="connsiteY88" fmla="*/ 912191 h 1008346"/>
              <a:gd name="connsiteX89" fmla="*/ 7043236 w 12192000"/>
              <a:gd name="connsiteY89" fmla="*/ 913697 h 1008346"/>
              <a:gd name="connsiteX90" fmla="*/ 7029299 w 12192000"/>
              <a:gd name="connsiteY90" fmla="*/ 916535 h 1008346"/>
              <a:gd name="connsiteX91" fmla="*/ 7011341 w 12192000"/>
              <a:gd name="connsiteY91" fmla="*/ 922055 h 1008346"/>
              <a:gd name="connsiteX92" fmla="*/ 6962721 w 12192000"/>
              <a:gd name="connsiteY92" fmla="*/ 926136 h 1008346"/>
              <a:gd name="connsiteX93" fmla="*/ 6924046 w 12192000"/>
              <a:gd name="connsiteY93" fmla="*/ 935119 h 1008346"/>
              <a:gd name="connsiteX94" fmla="*/ 6803921 w 12192000"/>
              <a:gd name="connsiteY94" fmla="*/ 953749 h 1008346"/>
              <a:gd name="connsiteX95" fmla="*/ 6753130 w 12192000"/>
              <a:gd name="connsiteY95" fmla="*/ 967574 h 1008346"/>
              <a:gd name="connsiteX96" fmla="*/ 6715125 w 12192000"/>
              <a:gd name="connsiteY96" fmla="*/ 976612 h 1008346"/>
              <a:gd name="connsiteX97" fmla="*/ 6558230 w 12192000"/>
              <a:gd name="connsiteY97" fmla="*/ 992648 h 1008346"/>
              <a:gd name="connsiteX98" fmla="*/ 6424995 w 12192000"/>
              <a:gd name="connsiteY98" fmla="*/ 997785 h 1008346"/>
              <a:gd name="connsiteX99" fmla="*/ 6223993 w 12192000"/>
              <a:gd name="connsiteY99" fmla="*/ 996254 h 1008346"/>
              <a:gd name="connsiteX100" fmla="*/ 6170626 w 12192000"/>
              <a:gd name="connsiteY100" fmla="*/ 996191 h 1008346"/>
              <a:gd name="connsiteX101" fmla="*/ 6139366 w 12192000"/>
              <a:gd name="connsiteY101" fmla="*/ 1000894 h 1008346"/>
              <a:gd name="connsiteX102" fmla="*/ 6132311 w 12192000"/>
              <a:gd name="connsiteY102" fmla="*/ 1006678 h 1008346"/>
              <a:gd name="connsiteX103" fmla="*/ 6112202 w 12192000"/>
              <a:gd name="connsiteY103" fmla="*/ 1007107 h 1008346"/>
              <a:gd name="connsiteX104" fmla="*/ 6106903 w 12192000"/>
              <a:gd name="connsiteY104" fmla="*/ 1008346 h 1008346"/>
              <a:gd name="connsiteX105" fmla="*/ 6010290 w 12192000"/>
              <a:gd name="connsiteY105" fmla="*/ 999136 h 1008346"/>
              <a:gd name="connsiteX106" fmla="*/ 5859922 w 12192000"/>
              <a:gd name="connsiteY106" fmla="*/ 1004321 h 1008346"/>
              <a:gd name="connsiteX107" fmla="*/ 5623801 w 12192000"/>
              <a:gd name="connsiteY107" fmla="*/ 983916 h 1008346"/>
              <a:gd name="connsiteX108" fmla="*/ 5462286 w 12192000"/>
              <a:gd name="connsiteY108" fmla="*/ 972082 h 1008346"/>
              <a:gd name="connsiteX109" fmla="*/ 5263300 w 12192000"/>
              <a:gd name="connsiteY109" fmla="*/ 962419 h 1008346"/>
              <a:gd name="connsiteX110" fmla="*/ 5146583 w 12192000"/>
              <a:gd name="connsiteY110" fmla="*/ 948153 h 1008346"/>
              <a:gd name="connsiteX111" fmla="*/ 5067376 w 12192000"/>
              <a:gd name="connsiteY111" fmla="*/ 951851 h 1008346"/>
              <a:gd name="connsiteX112" fmla="*/ 4992329 w 12192000"/>
              <a:gd name="connsiteY112" fmla="*/ 947102 h 1008346"/>
              <a:gd name="connsiteX113" fmla="*/ 4965683 w 12192000"/>
              <a:gd name="connsiteY113" fmla="*/ 945215 h 1008346"/>
              <a:gd name="connsiteX114" fmla="*/ 4961310 w 12192000"/>
              <a:gd name="connsiteY114" fmla="*/ 941890 h 1008346"/>
              <a:gd name="connsiteX115" fmla="*/ 4943488 w 12192000"/>
              <a:gd name="connsiteY115" fmla="*/ 939683 h 1008346"/>
              <a:gd name="connsiteX116" fmla="*/ 4849224 w 12192000"/>
              <a:gd name="connsiteY116" fmla="*/ 927230 h 1008346"/>
              <a:gd name="connsiteX117" fmla="*/ 4847947 w 12192000"/>
              <a:gd name="connsiteY117" fmla="*/ 928231 h 1008346"/>
              <a:gd name="connsiteX118" fmla="*/ 4754288 w 12192000"/>
              <a:gd name="connsiteY118" fmla="*/ 938607 h 1008346"/>
              <a:gd name="connsiteX119" fmla="*/ 4663397 w 12192000"/>
              <a:gd name="connsiteY119" fmla="*/ 947888 h 1008346"/>
              <a:gd name="connsiteX120" fmla="*/ 4651959 w 12192000"/>
              <a:gd name="connsiteY120" fmla="*/ 947106 h 1008346"/>
              <a:gd name="connsiteX121" fmla="*/ 4651598 w 12192000"/>
              <a:gd name="connsiteY121" fmla="*/ 947335 h 1008346"/>
              <a:gd name="connsiteX122" fmla="*/ 4639268 w 12192000"/>
              <a:gd name="connsiteY122" fmla="*/ 946997 h 1008346"/>
              <a:gd name="connsiteX123" fmla="*/ 4631109 w 12192000"/>
              <a:gd name="connsiteY123" fmla="*/ 945679 h 1008346"/>
              <a:gd name="connsiteX124" fmla="*/ 4543237 w 12192000"/>
              <a:gd name="connsiteY124" fmla="*/ 945685 h 1008346"/>
              <a:gd name="connsiteX125" fmla="*/ 4438018 w 12192000"/>
              <a:gd name="connsiteY125" fmla="*/ 952550 h 1008346"/>
              <a:gd name="connsiteX126" fmla="*/ 4248478 w 12192000"/>
              <a:gd name="connsiteY126" fmla="*/ 943944 h 1008346"/>
              <a:gd name="connsiteX127" fmla="*/ 4060040 w 12192000"/>
              <a:gd name="connsiteY127" fmla="*/ 924627 h 1008346"/>
              <a:gd name="connsiteX128" fmla="*/ 3900993 w 12192000"/>
              <a:gd name="connsiteY128" fmla="*/ 901281 h 1008346"/>
              <a:gd name="connsiteX129" fmla="*/ 3894163 w 12192000"/>
              <a:gd name="connsiteY129" fmla="*/ 893057 h 1008346"/>
              <a:gd name="connsiteX130" fmla="*/ 3882282 w 12192000"/>
              <a:gd name="connsiteY130" fmla="*/ 887118 h 1008346"/>
              <a:gd name="connsiteX131" fmla="*/ 3879568 w 12192000"/>
              <a:gd name="connsiteY131" fmla="*/ 887386 h 1008346"/>
              <a:gd name="connsiteX132" fmla="*/ 3862018 w 12192000"/>
              <a:gd name="connsiteY132" fmla="*/ 883446 h 1008346"/>
              <a:gd name="connsiteX133" fmla="*/ 3860685 w 12192000"/>
              <a:gd name="connsiteY133" fmla="*/ 880589 h 1008346"/>
              <a:gd name="connsiteX134" fmla="*/ 3849430 w 12192000"/>
              <a:gd name="connsiteY134" fmla="*/ 877261 h 1008346"/>
              <a:gd name="connsiteX135" fmla="*/ 3829379 w 12192000"/>
              <a:gd name="connsiteY135" fmla="*/ 869021 h 1008346"/>
              <a:gd name="connsiteX136" fmla="*/ 3823641 w 12192000"/>
              <a:gd name="connsiteY136" fmla="*/ 869057 h 1008346"/>
              <a:gd name="connsiteX137" fmla="*/ 3790304 w 12192000"/>
              <a:gd name="connsiteY137" fmla="*/ 859084 h 1008346"/>
              <a:gd name="connsiteX138" fmla="*/ 3788900 w 12192000"/>
              <a:gd name="connsiteY138" fmla="*/ 859697 h 1008346"/>
              <a:gd name="connsiteX139" fmla="*/ 3775383 w 12192000"/>
              <a:gd name="connsiteY139" fmla="*/ 860158 h 1008346"/>
              <a:gd name="connsiteX140" fmla="*/ 3650549 w 12192000"/>
              <a:gd name="connsiteY140" fmla="*/ 856389 h 1008346"/>
              <a:gd name="connsiteX141" fmla="*/ 3643002 w 12192000"/>
              <a:gd name="connsiteY141" fmla="*/ 854718 h 1008346"/>
              <a:gd name="connsiteX142" fmla="*/ 3642633 w 12192000"/>
              <a:gd name="connsiteY142" fmla="*/ 854851 h 1008346"/>
              <a:gd name="connsiteX143" fmla="*/ 3634236 w 12192000"/>
              <a:gd name="connsiteY143" fmla="*/ 853421 h 1008346"/>
              <a:gd name="connsiteX144" fmla="*/ 3629243 w 12192000"/>
              <a:gd name="connsiteY144" fmla="*/ 851670 h 1008346"/>
              <a:gd name="connsiteX145" fmla="*/ 3614602 w 12192000"/>
              <a:gd name="connsiteY145" fmla="*/ 848429 h 1008346"/>
              <a:gd name="connsiteX146" fmla="*/ 3543752 w 12192000"/>
              <a:gd name="connsiteY146" fmla="*/ 861253 h 1008346"/>
              <a:gd name="connsiteX147" fmla="*/ 3430556 w 12192000"/>
              <a:gd name="connsiteY147" fmla="*/ 860564 h 1008346"/>
              <a:gd name="connsiteX148" fmla="*/ 3385450 w 12192000"/>
              <a:gd name="connsiteY148" fmla="*/ 861153 h 1008346"/>
              <a:gd name="connsiteX149" fmla="*/ 3206411 w 12192000"/>
              <a:gd name="connsiteY149" fmla="*/ 856342 h 1008346"/>
              <a:gd name="connsiteX150" fmla="*/ 3172172 w 12192000"/>
              <a:gd name="connsiteY150" fmla="*/ 859926 h 1008346"/>
              <a:gd name="connsiteX151" fmla="*/ 3167260 w 12192000"/>
              <a:gd name="connsiteY151" fmla="*/ 861600 h 1008346"/>
              <a:gd name="connsiteX152" fmla="*/ 3160907 w 12192000"/>
              <a:gd name="connsiteY152" fmla="*/ 862337 h 1008346"/>
              <a:gd name="connsiteX153" fmla="*/ 3144557 w 12192000"/>
              <a:gd name="connsiteY153" fmla="*/ 860933 h 1008346"/>
              <a:gd name="connsiteX154" fmla="*/ 3138575 w 12192000"/>
              <a:gd name="connsiteY154" fmla="*/ 859842 h 1008346"/>
              <a:gd name="connsiteX155" fmla="*/ 3129468 w 12192000"/>
              <a:gd name="connsiteY155" fmla="*/ 859445 h 1008346"/>
              <a:gd name="connsiteX156" fmla="*/ 3129191 w 12192000"/>
              <a:gd name="connsiteY156" fmla="*/ 859614 h 1008346"/>
              <a:gd name="connsiteX157" fmla="*/ 3080632 w 12192000"/>
              <a:gd name="connsiteY157" fmla="*/ 859576 h 1008346"/>
              <a:gd name="connsiteX158" fmla="*/ 3020075 w 12192000"/>
              <a:gd name="connsiteY158" fmla="*/ 867669 h 1008346"/>
              <a:gd name="connsiteX159" fmla="*/ 2996410 w 12192000"/>
              <a:gd name="connsiteY159" fmla="*/ 869598 h 1008346"/>
              <a:gd name="connsiteX160" fmla="*/ 2983493 w 12192000"/>
              <a:gd name="connsiteY160" fmla="*/ 871583 h 1008346"/>
              <a:gd name="connsiteX161" fmla="*/ 2982508 w 12192000"/>
              <a:gd name="connsiteY161" fmla="*/ 872324 h 1008346"/>
              <a:gd name="connsiteX162" fmla="*/ 2943646 w 12192000"/>
              <a:gd name="connsiteY162" fmla="*/ 866671 h 1008346"/>
              <a:gd name="connsiteX163" fmla="*/ 2937624 w 12192000"/>
              <a:gd name="connsiteY163" fmla="*/ 860873 h 1008346"/>
              <a:gd name="connsiteX164" fmla="*/ 2900278 w 12192000"/>
              <a:gd name="connsiteY164" fmla="*/ 855890 h 1008346"/>
              <a:gd name="connsiteX165" fmla="*/ 2877094 w 12192000"/>
              <a:gd name="connsiteY165" fmla="*/ 850038 h 1008346"/>
              <a:gd name="connsiteX166" fmla="*/ 2876089 w 12192000"/>
              <a:gd name="connsiteY166" fmla="*/ 849428 h 1008346"/>
              <a:gd name="connsiteX167" fmla="*/ 2858491 w 12192000"/>
              <a:gd name="connsiteY167" fmla="*/ 836891 h 1008346"/>
              <a:gd name="connsiteX168" fmla="*/ 2853221 w 12192000"/>
              <a:gd name="connsiteY168" fmla="*/ 836141 h 1008346"/>
              <a:gd name="connsiteX169" fmla="*/ 2809798 w 12192000"/>
              <a:gd name="connsiteY169" fmla="*/ 818931 h 1008346"/>
              <a:gd name="connsiteX170" fmla="*/ 2788143 w 12192000"/>
              <a:gd name="connsiteY170" fmla="*/ 814680 h 1008346"/>
              <a:gd name="connsiteX171" fmla="*/ 2726584 w 12192000"/>
              <a:gd name="connsiteY171" fmla="*/ 814258 h 1008346"/>
              <a:gd name="connsiteX172" fmla="*/ 2695593 w 12192000"/>
              <a:gd name="connsiteY172" fmla="*/ 797218 h 1008346"/>
              <a:gd name="connsiteX173" fmla="*/ 2688833 w 12192000"/>
              <a:gd name="connsiteY173" fmla="*/ 794195 h 1008346"/>
              <a:gd name="connsiteX174" fmla="*/ 2688479 w 12192000"/>
              <a:gd name="connsiteY174" fmla="*/ 794303 h 1008346"/>
              <a:gd name="connsiteX175" fmla="*/ 2680911 w 12192000"/>
              <a:gd name="connsiteY175" fmla="*/ 791446 h 1008346"/>
              <a:gd name="connsiteX176" fmla="*/ 2676500 w 12192000"/>
              <a:gd name="connsiteY176" fmla="*/ 788684 h 1008346"/>
              <a:gd name="connsiteX177" fmla="*/ 2597106 w 12192000"/>
              <a:gd name="connsiteY177" fmla="*/ 788233 h 1008346"/>
              <a:gd name="connsiteX178" fmla="*/ 2493284 w 12192000"/>
              <a:gd name="connsiteY178" fmla="*/ 771780 h 1008346"/>
              <a:gd name="connsiteX179" fmla="*/ 2391347 w 12192000"/>
              <a:gd name="connsiteY179" fmla="*/ 752808 h 1008346"/>
              <a:gd name="connsiteX180" fmla="*/ 2354862 w 12192000"/>
              <a:gd name="connsiteY180" fmla="*/ 744636 h 1008346"/>
              <a:gd name="connsiteX181" fmla="*/ 2287979 w 12192000"/>
              <a:gd name="connsiteY181" fmla="*/ 735811 h 1008346"/>
              <a:gd name="connsiteX182" fmla="*/ 2255010 w 12192000"/>
              <a:gd name="connsiteY182" fmla="*/ 734698 h 1008346"/>
              <a:gd name="connsiteX183" fmla="*/ 2251535 w 12192000"/>
              <a:gd name="connsiteY183" fmla="*/ 736637 h 1008346"/>
              <a:gd name="connsiteX184" fmla="*/ 2245631 w 12192000"/>
              <a:gd name="connsiteY184" fmla="*/ 736631 h 1008346"/>
              <a:gd name="connsiteX185" fmla="*/ 2230763 w 12192000"/>
              <a:gd name="connsiteY185" fmla="*/ 732710 h 1008346"/>
              <a:gd name="connsiteX186" fmla="*/ 2225379 w 12192000"/>
              <a:gd name="connsiteY186" fmla="*/ 730591 h 1008346"/>
              <a:gd name="connsiteX187" fmla="*/ 2217057 w 12192000"/>
              <a:gd name="connsiteY187" fmla="*/ 728862 h 1008346"/>
              <a:gd name="connsiteX188" fmla="*/ 2216788 w 12192000"/>
              <a:gd name="connsiteY188" fmla="*/ 729024 h 1008346"/>
              <a:gd name="connsiteX189" fmla="*/ 2209124 w 12192000"/>
              <a:gd name="connsiteY189" fmla="*/ 727003 h 1008346"/>
              <a:gd name="connsiteX190" fmla="*/ 2172459 w 12192000"/>
              <a:gd name="connsiteY190" fmla="*/ 714519 h 1008346"/>
              <a:gd name="connsiteX191" fmla="*/ 2115857 w 12192000"/>
              <a:gd name="connsiteY191" fmla="*/ 723498 h 1008346"/>
              <a:gd name="connsiteX192" fmla="*/ 2093949 w 12192000"/>
              <a:gd name="connsiteY192" fmla="*/ 722515 h 1008346"/>
              <a:gd name="connsiteX193" fmla="*/ 2080925 w 12192000"/>
              <a:gd name="connsiteY193" fmla="*/ 723827 h 1008346"/>
              <a:gd name="connsiteX194" fmla="*/ 1983785 w 12192000"/>
              <a:gd name="connsiteY194" fmla="*/ 689896 h 1008346"/>
              <a:gd name="connsiteX195" fmla="*/ 1959913 w 12192000"/>
              <a:gd name="connsiteY195" fmla="*/ 672734 h 1008346"/>
              <a:gd name="connsiteX196" fmla="*/ 1804159 w 12192000"/>
              <a:gd name="connsiteY196" fmla="*/ 644533 h 1008346"/>
              <a:gd name="connsiteX197" fmla="*/ 1591576 w 12192000"/>
              <a:gd name="connsiteY197" fmla="*/ 571258 h 1008346"/>
              <a:gd name="connsiteX198" fmla="*/ 1496826 w 12192000"/>
              <a:gd name="connsiteY198" fmla="*/ 568535 h 1008346"/>
              <a:gd name="connsiteX199" fmla="*/ 1356936 w 12192000"/>
              <a:gd name="connsiteY199" fmla="*/ 530781 h 1008346"/>
              <a:gd name="connsiteX200" fmla="*/ 1269628 w 12192000"/>
              <a:gd name="connsiteY200" fmla="*/ 539232 h 1008346"/>
              <a:gd name="connsiteX201" fmla="*/ 1194874 w 12192000"/>
              <a:gd name="connsiteY201" fmla="*/ 523525 h 1008346"/>
              <a:gd name="connsiteX202" fmla="*/ 1138189 w 12192000"/>
              <a:gd name="connsiteY202" fmla="*/ 509746 h 1008346"/>
              <a:gd name="connsiteX203" fmla="*/ 976781 w 12192000"/>
              <a:gd name="connsiteY203" fmla="*/ 468644 h 1008346"/>
              <a:gd name="connsiteX204" fmla="*/ 882061 w 12192000"/>
              <a:gd name="connsiteY204" fmla="*/ 458215 h 1008346"/>
              <a:gd name="connsiteX205" fmla="*/ 833317 w 12192000"/>
              <a:gd name="connsiteY205" fmla="*/ 447431 h 1008346"/>
              <a:gd name="connsiteX206" fmla="*/ 827386 w 12192000"/>
              <a:gd name="connsiteY206" fmla="*/ 446883 h 1008346"/>
              <a:gd name="connsiteX207" fmla="*/ 786341 w 12192000"/>
              <a:gd name="connsiteY207" fmla="*/ 445842 h 1008346"/>
              <a:gd name="connsiteX208" fmla="*/ 725073 w 12192000"/>
              <a:gd name="connsiteY208" fmla="*/ 448531 h 1008346"/>
              <a:gd name="connsiteX209" fmla="*/ 624284 w 12192000"/>
              <a:gd name="connsiteY209" fmla="*/ 462606 h 1008346"/>
              <a:gd name="connsiteX210" fmla="*/ 527403 w 12192000"/>
              <a:gd name="connsiteY210" fmla="*/ 467566 h 1008346"/>
              <a:gd name="connsiteX211" fmla="*/ 407139 w 12192000"/>
              <a:gd name="connsiteY211" fmla="*/ 461890 h 1008346"/>
              <a:gd name="connsiteX212" fmla="*/ 363011 w 12192000"/>
              <a:gd name="connsiteY212" fmla="*/ 466758 h 1008346"/>
              <a:gd name="connsiteX213" fmla="*/ 360644 w 12192000"/>
              <a:gd name="connsiteY213" fmla="*/ 472114 h 1008346"/>
              <a:gd name="connsiteX214" fmla="*/ 347271 w 12192000"/>
              <a:gd name="connsiteY214" fmla="*/ 472897 h 1008346"/>
              <a:gd name="connsiteX215" fmla="*/ 344210 w 12192000"/>
              <a:gd name="connsiteY215" fmla="*/ 474119 h 1008346"/>
              <a:gd name="connsiteX216" fmla="*/ 326160 w 12192000"/>
              <a:gd name="connsiteY216" fmla="*/ 480110 h 1008346"/>
              <a:gd name="connsiteX217" fmla="*/ 275309 w 12192000"/>
              <a:gd name="connsiteY217" fmla="*/ 467738 h 1008346"/>
              <a:gd name="connsiteX218" fmla="*/ 251787 w 12192000"/>
              <a:gd name="connsiteY218" fmla="*/ 466296 h 1008346"/>
              <a:gd name="connsiteX219" fmla="*/ 229585 w 12192000"/>
              <a:gd name="connsiteY219" fmla="*/ 458043 h 1008346"/>
              <a:gd name="connsiteX220" fmla="*/ 218012 w 12192000"/>
              <a:gd name="connsiteY220" fmla="*/ 449412 h 1008346"/>
              <a:gd name="connsiteX221" fmla="*/ 133735 w 12192000"/>
              <a:gd name="connsiteY221" fmla="*/ 416518 h 1008346"/>
              <a:gd name="connsiteX222" fmla="*/ 77108 w 12192000"/>
              <a:gd name="connsiteY222" fmla="*/ 390937 h 1008346"/>
              <a:gd name="connsiteX223" fmla="*/ 65936 w 12192000"/>
              <a:gd name="connsiteY223" fmla="*/ 382568 h 1008346"/>
              <a:gd name="connsiteX224" fmla="*/ 49890 w 12192000"/>
              <a:gd name="connsiteY224" fmla="*/ 382282 h 1008346"/>
              <a:gd name="connsiteX225" fmla="*/ 44249 w 12192000"/>
              <a:gd name="connsiteY225" fmla="*/ 384936 h 1008346"/>
              <a:gd name="connsiteX226" fmla="*/ 0 w 12192000"/>
              <a:gd name="connsiteY226" fmla="*/ 363641 h 1008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</a:cxnLst>
            <a:rect l="l" t="t" r="r" b="b"/>
            <a:pathLst>
              <a:path w="12192000" h="1008346">
                <a:moveTo>
                  <a:pt x="0" y="0"/>
                </a:moveTo>
                <a:lnTo>
                  <a:pt x="12187583" y="0"/>
                </a:lnTo>
                <a:lnTo>
                  <a:pt x="12192000" y="65613"/>
                </a:lnTo>
                <a:lnTo>
                  <a:pt x="12192000" y="84629"/>
                </a:lnTo>
                <a:lnTo>
                  <a:pt x="12176433" y="86996"/>
                </a:lnTo>
                <a:cubicBezTo>
                  <a:pt x="12073182" y="101789"/>
                  <a:pt x="12117356" y="120931"/>
                  <a:pt x="11966438" y="112672"/>
                </a:cubicBezTo>
                <a:cubicBezTo>
                  <a:pt x="11964149" y="128655"/>
                  <a:pt x="11948882" y="132320"/>
                  <a:pt x="11916918" y="131001"/>
                </a:cubicBezTo>
                <a:cubicBezTo>
                  <a:pt x="11886791" y="145641"/>
                  <a:pt x="11820109" y="185794"/>
                  <a:pt x="11785675" y="200504"/>
                </a:cubicBezTo>
                <a:cubicBezTo>
                  <a:pt x="11767893" y="223073"/>
                  <a:pt x="11729657" y="198901"/>
                  <a:pt x="11710307" y="219266"/>
                </a:cubicBezTo>
                <a:lnTo>
                  <a:pt x="11488515" y="272573"/>
                </a:lnTo>
                <a:cubicBezTo>
                  <a:pt x="11451393" y="267628"/>
                  <a:pt x="11433126" y="277361"/>
                  <a:pt x="11419631" y="292041"/>
                </a:cubicBezTo>
                <a:cubicBezTo>
                  <a:pt x="11351766" y="302526"/>
                  <a:pt x="11316239" y="329144"/>
                  <a:pt x="11247844" y="350265"/>
                </a:cubicBezTo>
                <a:cubicBezTo>
                  <a:pt x="11176630" y="380253"/>
                  <a:pt x="11168845" y="398802"/>
                  <a:pt x="11126425" y="419544"/>
                </a:cubicBezTo>
                <a:lnTo>
                  <a:pt x="11017611" y="445382"/>
                </a:lnTo>
                <a:lnTo>
                  <a:pt x="10964524" y="459636"/>
                </a:lnTo>
                <a:lnTo>
                  <a:pt x="10937482" y="479175"/>
                </a:lnTo>
                <a:cubicBezTo>
                  <a:pt x="10928984" y="479690"/>
                  <a:pt x="10923663" y="480566"/>
                  <a:pt x="10920340" y="481765"/>
                </a:cubicBezTo>
                <a:cubicBezTo>
                  <a:pt x="10920271" y="481905"/>
                  <a:pt x="10920203" y="482045"/>
                  <a:pt x="10920133" y="482186"/>
                </a:cubicBezTo>
                <a:lnTo>
                  <a:pt x="10815604" y="500583"/>
                </a:lnTo>
                <a:lnTo>
                  <a:pt x="10736979" y="537354"/>
                </a:lnTo>
                <a:cubicBezTo>
                  <a:pt x="10701168" y="539251"/>
                  <a:pt x="10671225" y="526691"/>
                  <a:pt x="10697572" y="549656"/>
                </a:cubicBezTo>
                <a:cubicBezTo>
                  <a:pt x="10686217" y="550987"/>
                  <a:pt x="10680616" y="554110"/>
                  <a:pt x="10677680" y="558131"/>
                </a:cubicBezTo>
                <a:lnTo>
                  <a:pt x="10677187" y="559888"/>
                </a:lnTo>
                <a:lnTo>
                  <a:pt x="10588288" y="566845"/>
                </a:lnTo>
                <a:lnTo>
                  <a:pt x="10533913" y="565526"/>
                </a:lnTo>
                <a:lnTo>
                  <a:pt x="10427096" y="571439"/>
                </a:lnTo>
                <a:lnTo>
                  <a:pt x="10283366" y="601076"/>
                </a:lnTo>
                <a:cubicBezTo>
                  <a:pt x="10219534" y="608345"/>
                  <a:pt x="10191304" y="590560"/>
                  <a:pt x="10071988" y="612649"/>
                </a:cubicBezTo>
                <a:cubicBezTo>
                  <a:pt x="10057074" y="615410"/>
                  <a:pt x="10039347" y="619216"/>
                  <a:pt x="10019577" y="623784"/>
                </a:cubicBezTo>
                <a:lnTo>
                  <a:pt x="9996598" y="629362"/>
                </a:lnTo>
                <a:lnTo>
                  <a:pt x="9994226" y="629693"/>
                </a:lnTo>
                <a:cubicBezTo>
                  <a:pt x="9969462" y="631806"/>
                  <a:pt x="9926429" y="636434"/>
                  <a:pt x="9886928" y="637803"/>
                </a:cubicBezTo>
                <a:cubicBezTo>
                  <a:pt x="9846681" y="625129"/>
                  <a:pt x="9789914" y="647341"/>
                  <a:pt x="9757216" y="637903"/>
                </a:cubicBezTo>
                <a:lnTo>
                  <a:pt x="9630666" y="634301"/>
                </a:lnTo>
                <a:cubicBezTo>
                  <a:pt x="9589814" y="639083"/>
                  <a:pt x="9614560" y="612902"/>
                  <a:pt x="9552588" y="654919"/>
                </a:cubicBezTo>
                <a:cubicBezTo>
                  <a:pt x="9480258" y="649249"/>
                  <a:pt x="9479892" y="669316"/>
                  <a:pt x="9415821" y="653970"/>
                </a:cubicBezTo>
                <a:lnTo>
                  <a:pt x="9163817" y="650641"/>
                </a:lnTo>
                <a:cubicBezTo>
                  <a:pt x="9121629" y="655493"/>
                  <a:pt x="9110866" y="652022"/>
                  <a:pt x="9050386" y="653852"/>
                </a:cubicBezTo>
                <a:cubicBezTo>
                  <a:pt x="8989096" y="658189"/>
                  <a:pt x="8982352" y="653254"/>
                  <a:pt x="8929125" y="654038"/>
                </a:cubicBezTo>
                <a:cubicBezTo>
                  <a:pt x="8895525" y="654011"/>
                  <a:pt x="8854261" y="655068"/>
                  <a:pt x="8848784" y="653686"/>
                </a:cubicBezTo>
                <a:lnTo>
                  <a:pt x="8846477" y="654426"/>
                </a:lnTo>
                <a:cubicBezTo>
                  <a:pt x="8836488" y="655974"/>
                  <a:pt x="8830524" y="655525"/>
                  <a:pt x="8826356" y="654200"/>
                </a:cubicBezTo>
                <a:lnTo>
                  <a:pt x="8788426" y="644734"/>
                </a:lnTo>
                <a:lnTo>
                  <a:pt x="8715784" y="655804"/>
                </a:lnTo>
                <a:cubicBezTo>
                  <a:pt x="8700486" y="660164"/>
                  <a:pt x="8674656" y="657180"/>
                  <a:pt x="8652446" y="660966"/>
                </a:cubicBezTo>
                <a:cubicBezTo>
                  <a:pt x="8638945" y="659778"/>
                  <a:pt x="8617129" y="670043"/>
                  <a:pt x="8602565" y="669503"/>
                </a:cubicBezTo>
                <a:lnTo>
                  <a:pt x="8593932" y="669427"/>
                </a:lnTo>
                <a:lnTo>
                  <a:pt x="8593705" y="669613"/>
                </a:lnTo>
                <a:cubicBezTo>
                  <a:pt x="8591714" y="669998"/>
                  <a:pt x="8588833" y="670123"/>
                  <a:pt x="8584494" y="669906"/>
                </a:cubicBezTo>
                <a:lnTo>
                  <a:pt x="8578197" y="669287"/>
                </a:lnTo>
                <a:lnTo>
                  <a:pt x="8506463" y="693584"/>
                </a:lnTo>
                <a:cubicBezTo>
                  <a:pt x="8463764" y="700193"/>
                  <a:pt x="8447826" y="702186"/>
                  <a:pt x="8399267" y="713948"/>
                </a:cubicBezTo>
                <a:cubicBezTo>
                  <a:pt x="8359327" y="720193"/>
                  <a:pt x="8328180" y="730649"/>
                  <a:pt x="8291640" y="731915"/>
                </a:cubicBezTo>
                <a:cubicBezTo>
                  <a:pt x="8280654" y="738095"/>
                  <a:pt x="8268777" y="741688"/>
                  <a:pt x="8251948" y="737355"/>
                </a:cubicBezTo>
                <a:cubicBezTo>
                  <a:pt x="8215882" y="744957"/>
                  <a:pt x="8212832" y="755146"/>
                  <a:pt x="8184393" y="751751"/>
                </a:cubicBezTo>
                <a:cubicBezTo>
                  <a:pt x="8173075" y="769174"/>
                  <a:pt x="8168114" y="763895"/>
                  <a:pt x="8155434" y="761257"/>
                </a:cubicBezTo>
                <a:lnTo>
                  <a:pt x="8153823" y="761173"/>
                </a:lnTo>
                <a:lnTo>
                  <a:pt x="8152337" y="763644"/>
                </a:lnTo>
                <a:lnTo>
                  <a:pt x="8147026" y="765472"/>
                </a:lnTo>
                <a:lnTo>
                  <a:pt x="8130352" y="767262"/>
                </a:lnTo>
                <a:lnTo>
                  <a:pt x="8123725" y="767408"/>
                </a:lnTo>
                <a:cubicBezTo>
                  <a:pt x="8119291" y="767706"/>
                  <a:pt x="8116515" y="768155"/>
                  <a:pt x="8114787" y="768745"/>
                </a:cubicBezTo>
                <a:cubicBezTo>
                  <a:pt x="8114753" y="768812"/>
                  <a:pt x="8114716" y="768878"/>
                  <a:pt x="8114681" y="768946"/>
                </a:cubicBezTo>
                <a:lnTo>
                  <a:pt x="8106087" y="769868"/>
                </a:lnTo>
                <a:cubicBezTo>
                  <a:pt x="8090192" y="774423"/>
                  <a:pt x="8064932" y="784432"/>
                  <a:pt x="8047050" y="789846"/>
                </a:cubicBezTo>
                <a:cubicBezTo>
                  <a:pt x="8028366" y="790970"/>
                  <a:pt x="7984943" y="791619"/>
                  <a:pt x="7998793" y="802356"/>
                </a:cubicBezTo>
                <a:cubicBezTo>
                  <a:pt x="7992871" y="803059"/>
                  <a:pt x="7989962" y="804576"/>
                  <a:pt x="7988446" y="806503"/>
                </a:cubicBezTo>
                <a:cubicBezTo>
                  <a:pt x="7988363" y="806782"/>
                  <a:pt x="7988279" y="807061"/>
                  <a:pt x="7988194" y="807340"/>
                </a:cubicBezTo>
                <a:lnTo>
                  <a:pt x="7941821" y="811196"/>
                </a:lnTo>
                <a:lnTo>
                  <a:pt x="7913431" y="810908"/>
                </a:lnTo>
                <a:lnTo>
                  <a:pt x="7899391" y="811681"/>
                </a:lnTo>
                <a:lnTo>
                  <a:pt x="7894134" y="809997"/>
                </a:lnTo>
                <a:cubicBezTo>
                  <a:pt x="7889170" y="809235"/>
                  <a:pt x="7882983" y="809505"/>
                  <a:pt x="7874065" y="812104"/>
                </a:cubicBezTo>
                <a:lnTo>
                  <a:pt x="7872250" y="813063"/>
                </a:lnTo>
                <a:lnTo>
                  <a:pt x="7825620" y="810757"/>
                </a:lnTo>
                <a:cubicBezTo>
                  <a:pt x="7819392" y="809994"/>
                  <a:pt x="7764833" y="816501"/>
                  <a:pt x="7759398" y="814526"/>
                </a:cubicBezTo>
                <a:cubicBezTo>
                  <a:pt x="7724819" y="813934"/>
                  <a:pt x="7729736" y="814205"/>
                  <a:pt x="7671781" y="825332"/>
                </a:cubicBezTo>
                <a:cubicBezTo>
                  <a:pt x="7662860" y="827124"/>
                  <a:pt x="7506038" y="834490"/>
                  <a:pt x="7470640" y="840596"/>
                </a:cubicBezTo>
                <a:lnTo>
                  <a:pt x="7464881" y="840011"/>
                </a:lnTo>
                <a:lnTo>
                  <a:pt x="7468828" y="838867"/>
                </a:lnTo>
                <a:cubicBezTo>
                  <a:pt x="7467755" y="838929"/>
                  <a:pt x="7464874" y="839452"/>
                  <a:pt x="7463929" y="839915"/>
                </a:cubicBezTo>
                <a:lnTo>
                  <a:pt x="7464881" y="840011"/>
                </a:lnTo>
                <a:lnTo>
                  <a:pt x="7462887" y="840589"/>
                </a:lnTo>
                <a:cubicBezTo>
                  <a:pt x="7456605" y="841972"/>
                  <a:pt x="7444775" y="844340"/>
                  <a:pt x="7423655" y="848212"/>
                </a:cubicBezTo>
                <a:cubicBezTo>
                  <a:pt x="7401789" y="849153"/>
                  <a:pt x="7379434" y="857438"/>
                  <a:pt x="7346156" y="869806"/>
                </a:cubicBezTo>
                <a:cubicBezTo>
                  <a:pt x="7271178" y="897611"/>
                  <a:pt x="7249743" y="890013"/>
                  <a:pt x="7174543" y="893041"/>
                </a:cubicBezTo>
                <a:cubicBezTo>
                  <a:pt x="7148347" y="916454"/>
                  <a:pt x="7157917" y="896956"/>
                  <a:pt x="7120480" y="906142"/>
                </a:cubicBezTo>
                <a:cubicBezTo>
                  <a:pt x="7120216" y="888189"/>
                  <a:pt x="7078525" y="922435"/>
                  <a:pt x="7063799" y="904302"/>
                </a:cubicBezTo>
                <a:cubicBezTo>
                  <a:pt x="7057452" y="906549"/>
                  <a:pt x="7051768" y="909296"/>
                  <a:pt x="7046174" y="912191"/>
                </a:cubicBezTo>
                <a:lnTo>
                  <a:pt x="7043236" y="913697"/>
                </a:lnTo>
                <a:lnTo>
                  <a:pt x="7029299" y="916535"/>
                </a:lnTo>
                <a:lnTo>
                  <a:pt x="7011341" y="922055"/>
                </a:lnTo>
                <a:lnTo>
                  <a:pt x="6962721" y="926136"/>
                </a:lnTo>
                <a:cubicBezTo>
                  <a:pt x="6955177" y="928190"/>
                  <a:pt x="6934298" y="934551"/>
                  <a:pt x="6924046" y="935119"/>
                </a:cubicBezTo>
                <a:lnTo>
                  <a:pt x="6803921" y="953749"/>
                </a:lnTo>
                <a:cubicBezTo>
                  <a:pt x="6793798" y="956148"/>
                  <a:pt x="6756114" y="960863"/>
                  <a:pt x="6753130" y="967574"/>
                </a:cubicBezTo>
                <a:cubicBezTo>
                  <a:pt x="6747365" y="975888"/>
                  <a:pt x="6707255" y="968409"/>
                  <a:pt x="6715125" y="976612"/>
                </a:cubicBezTo>
                <a:lnTo>
                  <a:pt x="6558230" y="992648"/>
                </a:lnTo>
                <a:lnTo>
                  <a:pt x="6424995" y="997785"/>
                </a:lnTo>
                <a:lnTo>
                  <a:pt x="6223993" y="996254"/>
                </a:lnTo>
                <a:cubicBezTo>
                  <a:pt x="6210976" y="994645"/>
                  <a:pt x="6182117" y="995304"/>
                  <a:pt x="6170626" y="996191"/>
                </a:cubicBezTo>
                <a:lnTo>
                  <a:pt x="6139366" y="1000894"/>
                </a:lnTo>
                <a:lnTo>
                  <a:pt x="6132311" y="1006678"/>
                </a:lnTo>
                <a:lnTo>
                  <a:pt x="6112202" y="1007107"/>
                </a:lnTo>
                <a:lnTo>
                  <a:pt x="6106903" y="1008346"/>
                </a:lnTo>
                <a:cubicBezTo>
                  <a:pt x="6089917" y="1007017"/>
                  <a:pt x="6051453" y="999806"/>
                  <a:pt x="6010290" y="999136"/>
                </a:cubicBezTo>
                <a:cubicBezTo>
                  <a:pt x="5969128" y="998465"/>
                  <a:pt x="5880801" y="1013593"/>
                  <a:pt x="5859922" y="1004321"/>
                </a:cubicBezTo>
                <a:cubicBezTo>
                  <a:pt x="5765762" y="991088"/>
                  <a:pt x="5703766" y="1009352"/>
                  <a:pt x="5623801" y="983916"/>
                </a:cubicBezTo>
                <a:cubicBezTo>
                  <a:pt x="5544186" y="983963"/>
                  <a:pt x="5522368" y="975664"/>
                  <a:pt x="5462286" y="972082"/>
                </a:cubicBezTo>
                <a:cubicBezTo>
                  <a:pt x="5381152" y="966377"/>
                  <a:pt x="5295596" y="957595"/>
                  <a:pt x="5263300" y="962419"/>
                </a:cubicBezTo>
                <a:cubicBezTo>
                  <a:pt x="5223679" y="967819"/>
                  <a:pt x="5228790" y="951744"/>
                  <a:pt x="5146583" y="948153"/>
                </a:cubicBezTo>
                <a:cubicBezTo>
                  <a:pt x="5114696" y="951070"/>
                  <a:pt x="5103593" y="950913"/>
                  <a:pt x="5067376" y="951851"/>
                </a:cubicBezTo>
                <a:lnTo>
                  <a:pt x="4992329" y="947102"/>
                </a:lnTo>
                <a:cubicBezTo>
                  <a:pt x="4978545" y="948367"/>
                  <a:pt x="4970776" y="947303"/>
                  <a:pt x="4965683" y="945215"/>
                </a:cubicBezTo>
                <a:lnTo>
                  <a:pt x="4961310" y="941890"/>
                </a:lnTo>
                <a:lnTo>
                  <a:pt x="4943488" y="939683"/>
                </a:lnTo>
                <a:lnTo>
                  <a:pt x="4849224" y="927230"/>
                </a:lnTo>
                <a:lnTo>
                  <a:pt x="4847947" y="928231"/>
                </a:lnTo>
                <a:cubicBezTo>
                  <a:pt x="4826178" y="932813"/>
                  <a:pt x="4785045" y="935332"/>
                  <a:pt x="4754288" y="938607"/>
                </a:cubicBezTo>
                <a:cubicBezTo>
                  <a:pt x="4736761" y="935966"/>
                  <a:pt x="4682562" y="949752"/>
                  <a:pt x="4663397" y="947888"/>
                </a:cubicBezTo>
                <a:lnTo>
                  <a:pt x="4651959" y="947106"/>
                </a:lnTo>
                <a:lnTo>
                  <a:pt x="4651598" y="947335"/>
                </a:lnTo>
                <a:cubicBezTo>
                  <a:pt x="4648828" y="947687"/>
                  <a:pt x="4644956" y="947627"/>
                  <a:pt x="4639268" y="946997"/>
                </a:cubicBezTo>
                <a:lnTo>
                  <a:pt x="4631109" y="945679"/>
                </a:lnTo>
                <a:lnTo>
                  <a:pt x="4543237" y="945685"/>
                </a:lnTo>
                <a:lnTo>
                  <a:pt x="4438018" y="952550"/>
                </a:lnTo>
                <a:cubicBezTo>
                  <a:pt x="4374838" y="949681"/>
                  <a:pt x="4320080" y="950605"/>
                  <a:pt x="4248478" y="943944"/>
                </a:cubicBezTo>
                <a:cubicBezTo>
                  <a:pt x="4186345" y="948231"/>
                  <a:pt x="4126469" y="936911"/>
                  <a:pt x="4060040" y="924627"/>
                </a:cubicBezTo>
                <a:cubicBezTo>
                  <a:pt x="4001992" y="917353"/>
                  <a:pt x="3965469" y="896563"/>
                  <a:pt x="3900993" y="901281"/>
                </a:cubicBezTo>
                <a:cubicBezTo>
                  <a:pt x="3899958" y="898137"/>
                  <a:pt x="3897537" y="895435"/>
                  <a:pt x="3894163" y="893057"/>
                </a:cubicBezTo>
                <a:lnTo>
                  <a:pt x="3882282" y="887118"/>
                </a:lnTo>
                <a:lnTo>
                  <a:pt x="3879568" y="887386"/>
                </a:lnTo>
                <a:cubicBezTo>
                  <a:pt x="3869341" y="886992"/>
                  <a:pt x="3864486" y="885466"/>
                  <a:pt x="3862018" y="883446"/>
                </a:cubicBezTo>
                <a:lnTo>
                  <a:pt x="3860685" y="880589"/>
                </a:lnTo>
                <a:lnTo>
                  <a:pt x="3849430" y="877261"/>
                </a:lnTo>
                <a:lnTo>
                  <a:pt x="3829379" y="869021"/>
                </a:lnTo>
                <a:lnTo>
                  <a:pt x="3823641" y="869057"/>
                </a:lnTo>
                <a:lnTo>
                  <a:pt x="3790304" y="859084"/>
                </a:lnTo>
                <a:lnTo>
                  <a:pt x="3788900" y="859697"/>
                </a:lnTo>
                <a:cubicBezTo>
                  <a:pt x="3784995" y="860839"/>
                  <a:pt x="3780679" y="861255"/>
                  <a:pt x="3775383" y="860158"/>
                </a:cubicBezTo>
                <a:lnTo>
                  <a:pt x="3650549" y="856389"/>
                </a:lnTo>
                <a:lnTo>
                  <a:pt x="3643002" y="854718"/>
                </a:lnTo>
                <a:lnTo>
                  <a:pt x="3642633" y="854851"/>
                </a:lnTo>
                <a:cubicBezTo>
                  <a:pt x="3640525" y="854845"/>
                  <a:pt x="3637865" y="854429"/>
                  <a:pt x="3634236" y="853421"/>
                </a:cubicBezTo>
                <a:lnTo>
                  <a:pt x="3629243" y="851670"/>
                </a:lnTo>
                <a:lnTo>
                  <a:pt x="3614602" y="848429"/>
                </a:lnTo>
                <a:lnTo>
                  <a:pt x="3543752" y="861253"/>
                </a:lnTo>
                <a:cubicBezTo>
                  <a:pt x="3500035" y="859566"/>
                  <a:pt x="3467992" y="871747"/>
                  <a:pt x="3430556" y="860564"/>
                </a:cubicBezTo>
                <a:cubicBezTo>
                  <a:pt x="3389606" y="859043"/>
                  <a:pt x="3418847" y="866729"/>
                  <a:pt x="3385450" y="861153"/>
                </a:cubicBezTo>
                <a:cubicBezTo>
                  <a:pt x="3348090" y="860448"/>
                  <a:pt x="3237697" y="855648"/>
                  <a:pt x="3206411" y="856342"/>
                </a:cubicBezTo>
                <a:cubicBezTo>
                  <a:pt x="3180515" y="870648"/>
                  <a:pt x="3180956" y="864759"/>
                  <a:pt x="3172172" y="859926"/>
                </a:cubicBezTo>
                <a:lnTo>
                  <a:pt x="3167260" y="861600"/>
                </a:lnTo>
                <a:lnTo>
                  <a:pt x="3160907" y="862337"/>
                </a:lnTo>
                <a:lnTo>
                  <a:pt x="3144557" y="860933"/>
                </a:lnTo>
                <a:lnTo>
                  <a:pt x="3138575" y="859842"/>
                </a:lnTo>
                <a:cubicBezTo>
                  <a:pt x="3134393" y="859301"/>
                  <a:pt x="3131532" y="859210"/>
                  <a:pt x="3129468" y="859445"/>
                </a:cubicBezTo>
                <a:lnTo>
                  <a:pt x="3129191" y="859614"/>
                </a:lnTo>
                <a:lnTo>
                  <a:pt x="3080632" y="859576"/>
                </a:lnTo>
                <a:cubicBezTo>
                  <a:pt x="3066428" y="869092"/>
                  <a:pt x="3020225" y="848520"/>
                  <a:pt x="3020075" y="867669"/>
                </a:cubicBezTo>
                <a:cubicBezTo>
                  <a:pt x="3002560" y="865266"/>
                  <a:pt x="2993991" y="856922"/>
                  <a:pt x="2996410" y="869598"/>
                </a:cubicBezTo>
                <a:cubicBezTo>
                  <a:pt x="2990543" y="869161"/>
                  <a:pt x="2986591" y="870051"/>
                  <a:pt x="2983493" y="871583"/>
                </a:cubicBezTo>
                <a:lnTo>
                  <a:pt x="2982508" y="872324"/>
                </a:lnTo>
                <a:lnTo>
                  <a:pt x="2943646" y="866671"/>
                </a:lnTo>
                <a:lnTo>
                  <a:pt x="2937624" y="860873"/>
                </a:lnTo>
                <a:lnTo>
                  <a:pt x="2900278" y="855890"/>
                </a:lnTo>
                <a:lnTo>
                  <a:pt x="2877094" y="850038"/>
                </a:lnTo>
                <a:lnTo>
                  <a:pt x="2876089" y="849428"/>
                </a:lnTo>
                <a:lnTo>
                  <a:pt x="2858491" y="836891"/>
                </a:lnTo>
                <a:lnTo>
                  <a:pt x="2853221" y="836141"/>
                </a:lnTo>
                <a:cubicBezTo>
                  <a:pt x="2845104" y="833148"/>
                  <a:pt x="2820643" y="822508"/>
                  <a:pt x="2809798" y="818931"/>
                </a:cubicBezTo>
                <a:cubicBezTo>
                  <a:pt x="2803336" y="833150"/>
                  <a:pt x="2801586" y="821927"/>
                  <a:pt x="2788143" y="814680"/>
                </a:cubicBezTo>
                <a:cubicBezTo>
                  <a:pt x="2775104" y="835149"/>
                  <a:pt x="2745218" y="807855"/>
                  <a:pt x="2726584" y="814258"/>
                </a:cubicBezTo>
                <a:cubicBezTo>
                  <a:pt x="2717002" y="808472"/>
                  <a:pt x="2706629" y="802727"/>
                  <a:pt x="2695593" y="797218"/>
                </a:cubicBezTo>
                <a:lnTo>
                  <a:pt x="2688833" y="794195"/>
                </a:lnTo>
                <a:lnTo>
                  <a:pt x="2688479" y="794303"/>
                </a:lnTo>
                <a:cubicBezTo>
                  <a:pt x="2686546" y="794003"/>
                  <a:pt x="2684146" y="793143"/>
                  <a:pt x="2680911" y="791446"/>
                </a:cubicBezTo>
                <a:lnTo>
                  <a:pt x="2676500" y="788684"/>
                </a:lnTo>
                <a:lnTo>
                  <a:pt x="2597106" y="788233"/>
                </a:lnTo>
                <a:cubicBezTo>
                  <a:pt x="2557147" y="780192"/>
                  <a:pt x="2526549" y="790205"/>
                  <a:pt x="2493284" y="771780"/>
                </a:cubicBezTo>
                <a:cubicBezTo>
                  <a:pt x="2455850" y="764319"/>
                  <a:pt x="2421460" y="764032"/>
                  <a:pt x="2391347" y="752808"/>
                </a:cubicBezTo>
                <a:cubicBezTo>
                  <a:pt x="2376903" y="755171"/>
                  <a:pt x="2364156" y="754671"/>
                  <a:pt x="2354862" y="744636"/>
                </a:cubicBezTo>
                <a:cubicBezTo>
                  <a:pt x="2319232" y="739843"/>
                  <a:pt x="2307341" y="748884"/>
                  <a:pt x="2287979" y="735811"/>
                </a:cubicBezTo>
                <a:lnTo>
                  <a:pt x="2255010" y="734698"/>
                </a:lnTo>
                <a:lnTo>
                  <a:pt x="2251535" y="736637"/>
                </a:lnTo>
                <a:lnTo>
                  <a:pt x="2245631" y="736631"/>
                </a:lnTo>
                <a:lnTo>
                  <a:pt x="2230763" y="732710"/>
                </a:lnTo>
                <a:lnTo>
                  <a:pt x="2225379" y="730591"/>
                </a:lnTo>
                <a:cubicBezTo>
                  <a:pt x="2221589" y="729370"/>
                  <a:pt x="2218976" y="728867"/>
                  <a:pt x="2217057" y="728862"/>
                </a:cubicBezTo>
                <a:lnTo>
                  <a:pt x="2216788" y="729024"/>
                </a:lnTo>
                <a:lnTo>
                  <a:pt x="2209124" y="727003"/>
                </a:lnTo>
                <a:cubicBezTo>
                  <a:pt x="2196342" y="723123"/>
                  <a:pt x="2184048" y="718901"/>
                  <a:pt x="2172459" y="714519"/>
                </a:cubicBezTo>
                <a:cubicBezTo>
                  <a:pt x="2158494" y="723838"/>
                  <a:pt x="2117863" y="700822"/>
                  <a:pt x="2115857" y="723498"/>
                </a:cubicBezTo>
                <a:cubicBezTo>
                  <a:pt x="2100018" y="718231"/>
                  <a:pt x="2092968" y="707158"/>
                  <a:pt x="2093949" y="722515"/>
                </a:cubicBezTo>
                <a:lnTo>
                  <a:pt x="2080925" y="723827"/>
                </a:lnTo>
                <a:lnTo>
                  <a:pt x="1983785" y="689896"/>
                </a:lnTo>
                <a:cubicBezTo>
                  <a:pt x="1963617" y="681381"/>
                  <a:pt x="1989851" y="680295"/>
                  <a:pt x="1959913" y="672734"/>
                </a:cubicBezTo>
                <a:cubicBezTo>
                  <a:pt x="1903668" y="678499"/>
                  <a:pt x="1860398" y="653313"/>
                  <a:pt x="1804159" y="644533"/>
                </a:cubicBezTo>
                <a:cubicBezTo>
                  <a:pt x="1743487" y="627658"/>
                  <a:pt x="1612652" y="582310"/>
                  <a:pt x="1591576" y="571258"/>
                </a:cubicBezTo>
                <a:cubicBezTo>
                  <a:pt x="1573388" y="564719"/>
                  <a:pt x="1489080" y="557055"/>
                  <a:pt x="1496826" y="568535"/>
                </a:cubicBezTo>
                <a:cubicBezTo>
                  <a:pt x="1445419" y="536648"/>
                  <a:pt x="1419299" y="553467"/>
                  <a:pt x="1356936" y="530781"/>
                </a:cubicBezTo>
                <a:lnTo>
                  <a:pt x="1269628" y="539232"/>
                </a:lnTo>
                <a:lnTo>
                  <a:pt x="1194874" y="523525"/>
                </a:lnTo>
                <a:lnTo>
                  <a:pt x="1138189" y="509746"/>
                </a:lnTo>
                <a:lnTo>
                  <a:pt x="976781" y="468644"/>
                </a:lnTo>
                <a:cubicBezTo>
                  <a:pt x="929088" y="460952"/>
                  <a:pt x="905972" y="461750"/>
                  <a:pt x="882061" y="458215"/>
                </a:cubicBezTo>
                <a:lnTo>
                  <a:pt x="833317" y="447431"/>
                </a:lnTo>
                <a:lnTo>
                  <a:pt x="827386" y="446883"/>
                </a:lnTo>
                <a:lnTo>
                  <a:pt x="786341" y="445842"/>
                </a:lnTo>
                <a:lnTo>
                  <a:pt x="725073" y="448531"/>
                </a:lnTo>
                <a:cubicBezTo>
                  <a:pt x="698064" y="451325"/>
                  <a:pt x="645372" y="459412"/>
                  <a:pt x="624284" y="462606"/>
                </a:cubicBezTo>
                <a:cubicBezTo>
                  <a:pt x="591338" y="465778"/>
                  <a:pt x="563594" y="467685"/>
                  <a:pt x="527403" y="467566"/>
                </a:cubicBezTo>
                <a:cubicBezTo>
                  <a:pt x="485975" y="450521"/>
                  <a:pt x="440521" y="474706"/>
                  <a:pt x="407139" y="461890"/>
                </a:cubicBezTo>
                <a:cubicBezTo>
                  <a:pt x="379741" y="461756"/>
                  <a:pt x="370760" y="465054"/>
                  <a:pt x="363011" y="466758"/>
                </a:cubicBezTo>
                <a:lnTo>
                  <a:pt x="360644" y="472114"/>
                </a:lnTo>
                <a:lnTo>
                  <a:pt x="347271" y="472897"/>
                </a:lnTo>
                <a:lnTo>
                  <a:pt x="344210" y="474119"/>
                </a:lnTo>
                <a:cubicBezTo>
                  <a:pt x="338378" y="476473"/>
                  <a:pt x="332503" y="478642"/>
                  <a:pt x="326160" y="480110"/>
                </a:cubicBezTo>
                <a:cubicBezTo>
                  <a:pt x="317620" y="456362"/>
                  <a:pt x="270799" y="488667"/>
                  <a:pt x="275309" y="467738"/>
                </a:cubicBezTo>
                <a:lnTo>
                  <a:pt x="251787" y="466296"/>
                </a:lnTo>
                <a:lnTo>
                  <a:pt x="229585" y="458043"/>
                </a:lnTo>
                <a:lnTo>
                  <a:pt x="218012" y="449412"/>
                </a:lnTo>
                <a:lnTo>
                  <a:pt x="133735" y="416518"/>
                </a:lnTo>
                <a:lnTo>
                  <a:pt x="77108" y="390937"/>
                </a:lnTo>
                <a:lnTo>
                  <a:pt x="65936" y="382568"/>
                </a:lnTo>
                <a:lnTo>
                  <a:pt x="49890" y="382282"/>
                </a:lnTo>
                <a:cubicBezTo>
                  <a:pt x="47699" y="382935"/>
                  <a:pt x="45800" y="383830"/>
                  <a:pt x="44249" y="384936"/>
                </a:cubicBezTo>
                <a:lnTo>
                  <a:pt x="0" y="363641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0A61ECB-521C-4BFC-9F12-1BA566BC2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4068"/>
            <a:ext cx="12192000" cy="1163932"/>
          </a:xfrm>
          <a:custGeom>
            <a:avLst/>
            <a:gdLst>
              <a:gd name="connsiteX0" fmla="*/ 2955508 w 12192000"/>
              <a:gd name="connsiteY0" fmla="*/ 929 h 1163932"/>
              <a:gd name="connsiteX1" fmla="*/ 2973472 w 12192000"/>
              <a:gd name="connsiteY1" fmla="*/ 2369 h 1163932"/>
              <a:gd name="connsiteX2" fmla="*/ 3052621 w 12192000"/>
              <a:gd name="connsiteY2" fmla="*/ 14030 h 1163932"/>
              <a:gd name="connsiteX3" fmla="*/ 3145220 w 12192000"/>
              <a:gd name="connsiteY3" fmla="*/ 16277 h 1163932"/>
              <a:gd name="connsiteX4" fmla="*/ 3233309 w 12192000"/>
              <a:gd name="connsiteY4" fmla="*/ 8968 h 1163932"/>
              <a:gd name="connsiteX5" fmla="*/ 3320851 w 12192000"/>
              <a:gd name="connsiteY5" fmla="*/ 18902 h 1163932"/>
              <a:gd name="connsiteX6" fmla="*/ 3394552 w 12192000"/>
              <a:gd name="connsiteY6" fmla="*/ 38279 h 1163932"/>
              <a:gd name="connsiteX7" fmla="*/ 3462252 w 12192000"/>
              <a:gd name="connsiteY7" fmla="*/ 68646 h 1163932"/>
              <a:gd name="connsiteX8" fmla="*/ 3504799 w 12192000"/>
              <a:gd name="connsiteY8" fmla="*/ 93363 h 1163932"/>
              <a:gd name="connsiteX9" fmla="*/ 3568807 w 12192000"/>
              <a:gd name="connsiteY9" fmla="*/ 84557 h 1163932"/>
              <a:gd name="connsiteX10" fmla="*/ 3571993 w 12192000"/>
              <a:gd name="connsiteY10" fmla="*/ 87105 h 1163932"/>
              <a:gd name="connsiteX11" fmla="*/ 3590879 w 12192000"/>
              <a:gd name="connsiteY11" fmla="*/ 100115 h 1163932"/>
              <a:gd name="connsiteX12" fmla="*/ 3623973 w 12192000"/>
              <a:gd name="connsiteY12" fmla="*/ 93084 h 1163932"/>
              <a:gd name="connsiteX13" fmla="*/ 3636728 w 12192000"/>
              <a:gd name="connsiteY13" fmla="*/ 98019 h 1163932"/>
              <a:gd name="connsiteX14" fmla="*/ 3676976 w 12192000"/>
              <a:gd name="connsiteY14" fmla="*/ 96600 h 1163932"/>
              <a:gd name="connsiteX15" fmla="*/ 3722653 w 12192000"/>
              <a:gd name="connsiteY15" fmla="*/ 115363 h 1163932"/>
              <a:gd name="connsiteX16" fmla="*/ 3775112 w 12192000"/>
              <a:gd name="connsiteY16" fmla="*/ 98970 h 1163932"/>
              <a:gd name="connsiteX17" fmla="*/ 3932956 w 12192000"/>
              <a:gd name="connsiteY17" fmla="*/ 122337 h 1163932"/>
              <a:gd name="connsiteX18" fmla="*/ 4100593 w 12192000"/>
              <a:gd name="connsiteY18" fmla="*/ 163834 h 1163932"/>
              <a:gd name="connsiteX19" fmla="*/ 4316364 w 12192000"/>
              <a:gd name="connsiteY19" fmla="*/ 177453 h 1163932"/>
              <a:gd name="connsiteX20" fmla="*/ 4387387 w 12192000"/>
              <a:gd name="connsiteY20" fmla="*/ 164360 h 1163932"/>
              <a:gd name="connsiteX21" fmla="*/ 4427957 w 12192000"/>
              <a:gd name="connsiteY21" fmla="*/ 177526 h 1163932"/>
              <a:gd name="connsiteX22" fmla="*/ 4502291 w 12192000"/>
              <a:gd name="connsiteY22" fmla="*/ 188197 h 1163932"/>
              <a:gd name="connsiteX23" fmla="*/ 4600771 w 12192000"/>
              <a:gd name="connsiteY23" fmla="*/ 212143 h 1163932"/>
              <a:gd name="connsiteX24" fmla="*/ 4644102 w 12192000"/>
              <a:gd name="connsiteY24" fmla="*/ 210363 h 1163932"/>
              <a:gd name="connsiteX25" fmla="*/ 4652752 w 12192000"/>
              <a:gd name="connsiteY25" fmla="*/ 210902 h 1163932"/>
              <a:gd name="connsiteX26" fmla="*/ 4652896 w 12192000"/>
              <a:gd name="connsiteY26" fmla="*/ 211286 h 1163932"/>
              <a:gd name="connsiteX27" fmla="*/ 4685303 w 12192000"/>
              <a:gd name="connsiteY27" fmla="*/ 212939 h 1163932"/>
              <a:gd name="connsiteX28" fmla="*/ 4690886 w 12192000"/>
              <a:gd name="connsiteY28" fmla="*/ 215767 h 1163932"/>
              <a:gd name="connsiteX29" fmla="*/ 4725430 w 12192000"/>
              <a:gd name="connsiteY29" fmla="*/ 238732 h 1163932"/>
              <a:gd name="connsiteX30" fmla="*/ 4800051 w 12192000"/>
              <a:gd name="connsiteY30" fmla="*/ 231099 h 1163932"/>
              <a:gd name="connsiteX31" fmla="*/ 4875115 w 12192000"/>
              <a:gd name="connsiteY31" fmla="*/ 264350 h 1163932"/>
              <a:gd name="connsiteX32" fmla="*/ 4936450 w 12192000"/>
              <a:gd name="connsiteY32" fmla="*/ 280902 h 1163932"/>
              <a:gd name="connsiteX33" fmla="*/ 5030961 w 12192000"/>
              <a:gd name="connsiteY33" fmla="*/ 305912 h 1163932"/>
              <a:gd name="connsiteX34" fmla="*/ 5082734 w 12192000"/>
              <a:gd name="connsiteY34" fmla="*/ 308581 h 1163932"/>
              <a:gd name="connsiteX35" fmla="*/ 5138799 w 12192000"/>
              <a:gd name="connsiteY35" fmla="*/ 303800 h 1163932"/>
              <a:gd name="connsiteX36" fmla="*/ 5259695 w 12192000"/>
              <a:gd name="connsiteY36" fmla="*/ 330476 h 1163932"/>
              <a:gd name="connsiteX37" fmla="*/ 5359642 w 12192000"/>
              <a:gd name="connsiteY37" fmla="*/ 340575 h 1163932"/>
              <a:gd name="connsiteX38" fmla="*/ 5372918 w 12192000"/>
              <a:gd name="connsiteY38" fmla="*/ 336834 h 1163932"/>
              <a:gd name="connsiteX39" fmla="*/ 5396084 w 12192000"/>
              <a:gd name="connsiteY39" fmla="*/ 328268 h 1163932"/>
              <a:gd name="connsiteX40" fmla="*/ 5414292 w 12192000"/>
              <a:gd name="connsiteY40" fmla="*/ 320863 h 1163932"/>
              <a:gd name="connsiteX41" fmla="*/ 5487276 w 12192000"/>
              <a:gd name="connsiteY41" fmla="*/ 307350 h 1163932"/>
              <a:gd name="connsiteX42" fmla="*/ 5612716 w 12192000"/>
              <a:gd name="connsiteY42" fmla="*/ 308118 h 1163932"/>
              <a:gd name="connsiteX43" fmla="*/ 5864813 w 12192000"/>
              <a:gd name="connsiteY43" fmla="*/ 257852 h 1163932"/>
              <a:gd name="connsiteX44" fmla="*/ 6151392 w 12192000"/>
              <a:gd name="connsiteY44" fmla="*/ 225732 h 1163932"/>
              <a:gd name="connsiteX45" fmla="*/ 6209396 w 12192000"/>
              <a:gd name="connsiteY45" fmla="*/ 220469 h 1163932"/>
              <a:gd name="connsiteX46" fmla="*/ 6269898 w 12192000"/>
              <a:gd name="connsiteY46" fmla="*/ 226300 h 1163932"/>
              <a:gd name="connsiteX47" fmla="*/ 6297029 w 12192000"/>
              <a:gd name="connsiteY47" fmla="*/ 224230 h 1163932"/>
              <a:gd name="connsiteX48" fmla="*/ 6352373 w 12192000"/>
              <a:gd name="connsiteY48" fmla="*/ 209161 h 1163932"/>
              <a:gd name="connsiteX49" fmla="*/ 6353759 w 12192000"/>
              <a:gd name="connsiteY49" fmla="*/ 209135 h 1163932"/>
              <a:gd name="connsiteX50" fmla="*/ 6363346 w 12192000"/>
              <a:gd name="connsiteY50" fmla="*/ 196700 h 1163932"/>
              <a:gd name="connsiteX51" fmla="*/ 6400681 w 12192000"/>
              <a:gd name="connsiteY51" fmla="*/ 204402 h 1163932"/>
              <a:gd name="connsiteX52" fmla="*/ 6402041 w 12192000"/>
              <a:gd name="connsiteY52" fmla="*/ 207073 h 1163932"/>
              <a:gd name="connsiteX53" fmla="*/ 6424912 w 12192000"/>
              <a:gd name="connsiteY53" fmla="*/ 204940 h 1163932"/>
              <a:gd name="connsiteX54" fmla="*/ 6502019 w 12192000"/>
              <a:gd name="connsiteY54" fmla="*/ 198788 h 1163932"/>
              <a:gd name="connsiteX55" fmla="*/ 6518229 w 12192000"/>
              <a:gd name="connsiteY55" fmla="*/ 197839 h 1163932"/>
              <a:gd name="connsiteX56" fmla="*/ 6519089 w 12192000"/>
              <a:gd name="connsiteY56" fmla="*/ 198274 h 1163932"/>
              <a:gd name="connsiteX57" fmla="*/ 6561047 w 12192000"/>
              <a:gd name="connsiteY57" fmla="*/ 182276 h 1163932"/>
              <a:gd name="connsiteX58" fmla="*/ 6595639 w 12192000"/>
              <a:gd name="connsiteY58" fmla="*/ 174596 h 1163932"/>
              <a:gd name="connsiteX59" fmla="*/ 6692265 w 12192000"/>
              <a:gd name="connsiteY59" fmla="*/ 171261 h 1163932"/>
              <a:gd name="connsiteX60" fmla="*/ 6697219 w 12192000"/>
              <a:gd name="connsiteY60" fmla="*/ 171733 h 1163932"/>
              <a:gd name="connsiteX61" fmla="*/ 6713656 w 12192000"/>
              <a:gd name="connsiteY61" fmla="*/ 160032 h 1163932"/>
              <a:gd name="connsiteX62" fmla="*/ 6714383 w 12192000"/>
              <a:gd name="connsiteY62" fmla="*/ 156857 h 1163932"/>
              <a:gd name="connsiteX63" fmla="*/ 6774793 w 12192000"/>
              <a:gd name="connsiteY63" fmla="*/ 166145 h 1163932"/>
              <a:gd name="connsiteX64" fmla="*/ 6782112 w 12192000"/>
              <a:gd name="connsiteY64" fmla="*/ 161687 h 1163932"/>
              <a:gd name="connsiteX65" fmla="*/ 6822392 w 12192000"/>
              <a:gd name="connsiteY65" fmla="*/ 175020 h 1163932"/>
              <a:gd name="connsiteX66" fmla="*/ 6842719 w 12192000"/>
              <a:gd name="connsiteY66" fmla="*/ 178025 h 1163932"/>
              <a:gd name="connsiteX67" fmla="*/ 6878958 w 12192000"/>
              <a:gd name="connsiteY67" fmla="*/ 187256 h 1163932"/>
              <a:gd name="connsiteX68" fmla="*/ 6881972 w 12192000"/>
              <a:gd name="connsiteY68" fmla="*/ 184277 h 1163932"/>
              <a:gd name="connsiteX69" fmla="*/ 6889133 w 12192000"/>
              <a:gd name="connsiteY69" fmla="*/ 187492 h 1163932"/>
              <a:gd name="connsiteX70" fmla="*/ 6894439 w 12192000"/>
              <a:gd name="connsiteY70" fmla="*/ 184074 h 1163932"/>
              <a:gd name="connsiteX71" fmla="*/ 6900419 w 12192000"/>
              <a:gd name="connsiteY71" fmla="*/ 185342 h 1163932"/>
              <a:gd name="connsiteX72" fmla="*/ 6963220 w 12192000"/>
              <a:gd name="connsiteY72" fmla="*/ 173736 h 1163932"/>
              <a:gd name="connsiteX73" fmla="*/ 6976706 w 12192000"/>
              <a:gd name="connsiteY73" fmla="*/ 177326 h 1163932"/>
              <a:gd name="connsiteX74" fmla="*/ 6987064 w 12192000"/>
              <a:gd name="connsiteY74" fmla="*/ 166834 h 1163932"/>
              <a:gd name="connsiteX75" fmla="*/ 7030230 w 12192000"/>
              <a:gd name="connsiteY75" fmla="*/ 166147 h 1163932"/>
              <a:gd name="connsiteX76" fmla="*/ 7045014 w 12192000"/>
              <a:gd name="connsiteY76" fmla="*/ 175533 h 1163932"/>
              <a:gd name="connsiteX77" fmla="*/ 7058714 w 12192000"/>
              <a:gd name="connsiteY77" fmla="*/ 182424 h 1163932"/>
              <a:gd name="connsiteX78" fmla="*/ 7060499 w 12192000"/>
              <a:gd name="connsiteY78" fmla="*/ 182495 h 1163932"/>
              <a:gd name="connsiteX79" fmla="*/ 7078430 w 12192000"/>
              <a:gd name="connsiteY79" fmla="*/ 183225 h 1163932"/>
              <a:gd name="connsiteX80" fmla="*/ 7176563 w 12192000"/>
              <a:gd name="connsiteY80" fmla="*/ 179676 h 1163932"/>
              <a:gd name="connsiteX81" fmla="*/ 7205529 w 12192000"/>
              <a:gd name="connsiteY81" fmla="*/ 187443 h 1163932"/>
              <a:gd name="connsiteX82" fmla="*/ 7310118 w 12192000"/>
              <a:gd name="connsiteY82" fmla="*/ 169037 h 1163932"/>
              <a:gd name="connsiteX83" fmla="*/ 7673859 w 12192000"/>
              <a:gd name="connsiteY83" fmla="*/ 156768 h 1163932"/>
              <a:gd name="connsiteX84" fmla="*/ 7692748 w 12192000"/>
              <a:gd name="connsiteY84" fmla="*/ 167969 h 1163932"/>
              <a:gd name="connsiteX85" fmla="*/ 7715729 w 12192000"/>
              <a:gd name="connsiteY85" fmla="*/ 163804 h 1163932"/>
              <a:gd name="connsiteX86" fmla="*/ 7974189 w 12192000"/>
              <a:gd name="connsiteY86" fmla="*/ 161251 h 1163932"/>
              <a:gd name="connsiteX87" fmla="*/ 8101969 w 12192000"/>
              <a:gd name="connsiteY87" fmla="*/ 150927 h 1163932"/>
              <a:gd name="connsiteX88" fmla="*/ 8106826 w 12192000"/>
              <a:gd name="connsiteY88" fmla="*/ 146285 h 1163932"/>
              <a:gd name="connsiteX89" fmla="*/ 8162058 w 12192000"/>
              <a:gd name="connsiteY89" fmla="*/ 103136 h 1163932"/>
              <a:gd name="connsiteX90" fmla="*/ 8184568 w 12192000"/>
              <a:gd name="connsiteY90" fmla="*/ 100422 h 1163932"/>
              <a:gd name="connsiteX91" fmla="*/ 8205350 w 12192000"/>
              <a:gd name="connsiteY91" fmla="*/ 106344 h 1163932"/>
              <a:gd name="connsiteX92" fmla="*/ 8228227 w 12192000"/>
              <a:gd name="connsiteY92" fmla="*/ 112404 h 1163932"/>
              <a:gd name="connsiteX93" fmla="*/ 8229109 w 12192000"/>
              <a:gd name="connsiteY93" fmla="*/ 109777 h 1163932"/>
              <a:gd name="connsiteX94" fmla="*/ 8237963 w 12192000"/>
              <a:gd name="connsiteY94" fmla="*/ 113428 h 1163932"/>
              <a:gd name="connsiteX95" fmla="*/ 8248358 w 12192000"/>
              <a:gd name="connsiteY95" fmla="*/ 112494 h 1163932"/>
              <a:gd name="connsiteX96" fmla="*/ 8249309 w 12192000"/>
              <a:gd name="connsiteY96" fmla="*/ 113130 h 1163932"/>
              <a:gd name="connsiteX97" fmla="*/ 8249997 w 12192000"/>
              <a:gd name="connsiteY97" fmla="*/ 112347 h 1163932"/>
              <a:gd name="connsiteX98" fmla="*/ 8272162 w 12192000"/>
              <a:gd name="connsiteY98" fmla="*/ 110356 h 1163932"/>
              <a:gd name="connsiteX99" fmla="*/ 8292349 w 12192000"/>
              <a:gd name="connsiteY99" fmla="*/ 103912 h 1163932"/>
              <a:gd name="connsiteX100" fmla="*/ 8292491 w 12192000"/>
              <a:gd name="connsiteY100" fmla="*/ 103935 h 1163932"/>
              <a:gd name="connsiteX101" fmla="*/ 8307239 w 12192000"/>
              <a:gd name="connsiteY101" fmla="*/ 101023 h 1163932"/>
              <a:gd name="connsiteX102" fmla="*/ 8339282 w 12192000"/>
              <a:gd name="connsiteY102" fmla="*/ 115374 h 1163932"/>
              <a:gd name="connsiteX103" fmla="*/ 8346156 w 12192000"/>
              <a:gd name="connsiteY103" fmla="*/ 117659 h 1163932"/>
              <a:gd name="connsiteX104" fmla="*/ 8346467 w 12192000"/>
              <a:gd name="connsiteY104" fmla="*/ 117456 h 1163932"/>
              <a:gd name="connsiteX105" fmla="*/ 8354069 w 12192000"/>
              <a:gd name="connsiteY105" fmla="*/ 119374 h 1163932"/>
              <a:gd name="connsiteX106" fmla="*/ 8358687 w 12192000"/>
              <a:gd name="connsiteY106" fmla="*/ 121825 h 1163932"/>
              <a:gd name="connsiteX107" fmla="*/ 8433385 w 12192000"/>
              <a:gd name="connsiteY107" fmla="*/ 106101 h 1163932"/>
              <a:gd name="connsiteX108" fmla="*/ 8533779 w 12192000"/>
              <a:gd name="connsiteY108" fmla="*/ 104806 h 1163932"/>
              <a:gd name="connsiteX109" fmla="*/ 8632833 w 12192000"/>
              <a:gd name="connsiteY109" fmla="*/ 106964 h 1163932"/>
              <a:gd name="connsiteX110" fmla="*/ 8668523 w 12192000"/>
              <a:gd name="connsiteY110" fmla="*/ 109411 h 1163932"/>
              <a:gd name="connsiteX111" fmla="*/ 8732893 w 12192000"/>
              <a:gd name="connsiteY111" fmla="*/ 106423 h 1163932"/>
              <a:gd name="connsiteX112" fmla="*/ 8764071 w 12192000"/>
              <a:gd name="connsiteY112" fmla="*/ 101019 h 1163932"/>
              <a:gd name="connsiteX113" fmla="*/ 8767004 w 12192000"/>
              <a:gd name="connsiteY113" fmla="*/ 97951 h 1163932"/>
              <a:gd name="connsiteX114" fmla="*/ 8772553 w 12192000"/>
              <a:gd name="connsiteY114" fmla="*/ 96746 h 1163932"/>
              <a:gd name="connsiteX115" fmla="*/ 8787201 w 12192000"/>
              <a:gd name="connsiteY115" fmla="*/ 98465 h 1163932"/>
              <a:gd name="connsiteX116" fmla="*/ 8792624 w 12192000"/>
              <a:gd name="connsiteY116" fmla="*/ 99935 h 1163932"/>
              <a:gd name="connsiteX117" fmla="*/ 8800741 w 12192000"/>
              <a:gd name="connsiteY117" fmla="*/ 100329 h 1163932"/>
              <a:gd name="connsiteX118" fmla="*/ 8800966 w 12192000"/>
              <a:gd name="connsiteY118" fmla="*/ 100077 h 1163932"/>
              <a:gd name="connsiteX119" fmla="*/ 8808513 w 12192000"/>
              <a:gd name="connsiteY119" fmla="*/ 100962 h 1163932"/>
              <a:gd name="connsiteX120" fmla="*/ 8845110 w 12192000"/>
              <a:gd name="connsiteY120" fmla="*/ 108611 h 1163932"/>
              <a:gd name="connsiteX121" fmla="*/ 8896773 w 12192000"/>
              <a:gd name="connsiteY121" fmla="*/ 86101 h 1163932"/>
              <a:gd name="connsiteX122" fmla="*/ 8917529 w 12192000"/>
              <a:gd name="connsiteY122" fmla="*/ 82805 h 1163932"/>
              <a:gd name="connsiteX123" fmla="*/ 8929546 w 12192000"/>
              <a:gd name="connsiteY123" fmla="*/ 78543 h 1163932"/>
              <a:gd name="connsiteX124" fmla="*/ 9026654 w 12192000"/>
              <a:gd name="connsiteY124" fmla="*/ 99852 h 1163932"/>
              <a:gd name="connsiteX125" fmla="*/ 9040737 w 12192000"/>
              <a:gd name="connsiteY125" fmla="*/ 105786 h 1163932"/>
              <a:gd name="connsiteX126" fmla="*/ 9052026 w 12192000"/>
              <a:gd name="connsiteY126" fmla="*/ 115808 h 1163932"/>
              <a:gd name="connsiteX127" fmla="*/ 9203241 w 12192000"/>
              <a:gd name="connsiteY127" fmla="*/ 118145 h 1163932"/>
              <a:gd name="connsiteX128" fmla="*/ 9415584 w 12192000"/>
              <a:gd name="connsiteY128" fmla="*/ 163588 h 1163932"/>
              <a:gd name="connsiteX129" fmla="*/ 9505102 w 12192000"/>
              <a:gd name="connsiteY129" fmla="*/ 147474 h 1163932"/>
              <a:gd name="connsiteX130" fmla="*/ 9643040 w 12192000"/>
              <a:gd name="connsiteY130" fmla="*/ 164665 h 1163932"/>
              <a:gd name="connsiteX131" fmla="*/ 9762999 w 12192000"/>
              <a:gd name="connsiteY131" fmla="*/ 169055 h 1163932"/>
              <a:gd name="connsiteX132" fmla="*/ 9776183 w 12192000"/>
              <a:gd name="connsiteY132" fmla="*/ 168623 h 1163932"/>
              <a:gd name="connsiteX133" fmla="*/ 9780532 w 12192000"/>
              <a:gd name="connsiteY133" fmla="*/ 162255 h 1163932"/>
              <a:gd name="connsiteX134" fmla="*/ 9824924 w 12192000"/>
              <a:gd name="connsiteY134" fmla="*/ 158079 h 1163932"/>
              <a:gd name="connsiteX135" fmla="*/ 9910588 w 12192000"/>
              <a:gd name="connsiteY135" fmla="*/ 160759 h 1163932"/>
              <a:gd name="connsiteX136" fmla="*/ 9924173 w 12192000"/>
              <a:gd name="connsiteY136" fmla="*/ 165023 h 1163932"/>
              <a:gd name="connsiteX137" fmla="*/ 10010969 w 12192000"/>
              <a:gd name="connsiteY137" fmla="*/ 162234 h 1163932"/>
              <a:gd name="connsiteX138" fmla="*/ 10070699 w 12192000"/>
              <a:gd name="connsiteY138" fmla="*/ 164286 h 1163932"/>
              <a:gd name="connsiteX139" fmla="*/ 10083825 w 12192000"/>
              <a:gd name="connsiteY139" fmla="*/ 168444 h 1163932"/>
              <a:gd name="connsiteX140" fmla="*/ 10097932 w 12192000"/>
              <a:gd name="connsiteY140" fmla="*/ 161160 h 1163932"/>
              <a:gd name="connsiteX141" fmla="*/ 10101779 w 12192000"/>
              <a:gd name="connsiteY141" fmla="*/ 155488 h 1163932"/>
              <a:gd name="connsiteX142" fmla="*/ 10149437 w 12192000"/>
              <a:gd name="connsiteY142" fmla="*/ 158598 h 1163932"/>
              <a:gd name="connsiteX143" fmla="*/ 10155104 w 12192000"/>
              <a:gd name="connsiteY143" fmla="*/ 158045 h 1163932"/>
              <a:gd name="connsiteX144" fmla="*/ 10250982 w 12192000"/>
              <a:gd name="connsiteY144" fmla="*/ 135074 h 1163932"/>
              <a:gd name="connsiteX145" fmla="*/ 10343301 w 12192000"/>
              <a:gd name="connsiteY145" fmla="*/ 97316 h 1163932"/>
              <a:gd name="connsiteX146" fmla="*/ 10366625 w 12192000"/>
              <a:gd name="connsiteY146" fmla="*/ 85860 h 1163932"/>
              <a:gd name="connsiteX147" fmla="*/ 10433505 w 12192000"/>
              <a:gd name="connsiteY147" fmla="*/ 71432 h 1163932"/>
              <a:gd name="connsiteX148" fmla="*/ 10547510 w 12192000"/>
              <a:gd name="connsiteY148" fmla="*/ 53678 h 1163932"/>
              <a:gd name="connsiteX149" fmla="*/ 10588150 w 12192000"/>
              <a:gd name="connsiteY149" fmla="*/ 38719 h 1163932"/>
              <a:gd name="connsiteX150" fmla="*/ 10589457 w 12192000"/>
              <a:gd name="connsiteY150" fmla="*/ 31728 h 1163932"/>
              <a:gd name="connsiteX151" fmla="*/ 10699976 w 12192000"/>
              <a:gd name="connsiteY151" fmla="*/ 49777 h 1163932"/>
              <a:gd name="connsiteX152" fmla="*/ 10812237 w 12192000"/>
              <a:gd name="connsiteY152" fmla="*/ 52759 h 1163932"/>
              <a:gd name="connsiteX153" fmla="*/ 10869837 w 12192000"/>
              <a:gd name="connsiteY153" fmla="*/ 72227 h 1163932"/>
              <a:gd name="connsiteX154" fmla="*/ 10881770 w 12192000"/>
              <a:gd name="connsiteY154" fmla="*/ 80104 h 1163932"/>
              <a:gd name="connsiteX155" fmla="*/ 10896899 w 12192000"/>
              <a:gd name="connsiteY155" fmla="*/ 77163 h 1163932"/>
              <a:gd name="connsiteX156" fmla="*/ 10901748 w 12192000"/>
              <a:gd name="connsiteY156" fmla="*/ 72784 h 1163932"/>
              <a:gd name="connsiteX157" fmla="*/ 10947419 w 12192000"/>
              <a:gd name="connsiteY157" fmla="*/ 89748 h 1163932"/>
              <a:gd name="connsiteX158" fmla="*/ 10953034 w 12192000"/>
              <a:gd name="connsiteY158" fmla="*/ 90870 h 1163932"/>
              <a:gd name="connsiteX159" fmla="*/ 10992070 w 12192000"/>
              <a:gd name="connsiteY159" fmla="*/ 95273 h 1163932"/>
              <a:gd name="connsiteX160" fmla="*/ 11112372 w 12192000"/>
              <a:gd name="connsiteY160" fmla="*/ 88679 h 1163932"/>
              <a:gd name="connsiteX161" fmla="*/ 11147719 w 12192000"/>
              <a:gd name="connsiteY161" fmla="*/ 86992 h 1163932"/>
              <a:gd name="connsiteX162" fmla="*/ 11172617 w 12192000"/>
              <a:gd name="connsiteY162" fmla="*/ 82697 h 1163932"/>
              <a:gd name="connsiteX163" fmla="*/ 11240397 w 12192000"/>
              <a:gd name="connsiteY163" fmla="*/ 88262 h 1163932"/>
              <a:gd name="connsiteX164" fmla="*/ 11270034 w 12192000"/>
              <a:gd name="connsiteY164" fmla="*/ 98379 h 1163932"/>
              <a:gd name="connsiteX165" fmla="*/ 11293091 w 12192000"/>
              <a:gd name="connsiteY165" fmla="*/ 98474 h 1163932"/>
              <a:gd name="connsiteX166" fmla="*/ 11310949 w 12192000"/>
              <a:gd name="connsiteY166" fmla="*/ 104274 h 1163932"/>
              <a:gd name="connsiteX167" fmla="*/ 11345279 w 12192000"/>
              <a:gd name="connsiteY167" fmla="*/ 101883 h 1163932"/>
              <a:gd name="connsiteX168" fmla="*/ 11354597 w 12192000"/>
              <a:gd name="connsiteY168" fmla="*/ 104385 h 1163932"/>
              <a:gd name="connsiteX169" fmla="*/ 11367725 w 12192000"/>
              <a:gd name="connsiteY169" fmla="*/ 104431 h 1163932"/>
              <a:gd name="connsiteX170" fmla="*/ 11399832 w 12192000"/>
              <a:gd name="connsiteY170" fmla="*/ 117048 h 1163932"/>
              <a:gd name="connsiteX171" fmla="*/ 11487595 w 12192000"/>
              <a:gd name="connsiteY171" fmla="*/ 158754 h 1163932"/>
              <a:gd name="connsiteX172" fmla="*/ 11590850 w 12192000"/>
              <a:gd name="connsiteY172" fmla="*/ 244984 h 1163932"/>
              <a:gd name="connsiteX173" fmla="*/ 11736204 w 12192000"/>
              <a:gd name="connsiteY173" fmla="*/ 283941 h 1163932"/>
              <a:gd name="connsiteX174" fmla="*/ 11760331 w 12192000"/>
              <a:gd name="connsiteY174" fmla="*/ 298368 h 1163932"/>
              <a:gd name="connsiteX175" fmla="*/ 11819139 w 12192000"/>
              <a:gd name="connsiteY175" fmla="*/ 310575 h 1163932"/>
              <a:gd name="connsiteX176" fmla="*/ 11821967 w 12192000"/>
              <a:gd name="connsiteY176" fmla="*/ 312222 h 1163932"/>
              <a:gd name="connsiteX177" fmla="*/ 11847125 w 12192000"/>
              <a:gd name="connsiteY177" fmla="*/ 303833 h 1163932"/>
              <a:gd name="connsiteX178" fmla="*/ 11980134 w 12192000"/>
              <a:gd name="connsiteY178" fmla="*/ 328343 h 1163932"/>
              <a:gd name="connsiteX179" fmla="*/ 12174576 w 12192000"/>
              <a:gd name="connsiteY179" fmla="*/ 382540 h 1163932"/>
              <a:gd name="connsiteX180" fmla="*/ 12192000 w 12192000"/>
              <a:gd name="connsiteY180" fmla="*/ 385665 h 1163932"/>
              <a:gd name="connsiteX181" fmla="*/ 12192000 w 12192000"/>
              <a:gd name="connsiteY181" fmla="*/ 1163932 h 1163932"/>
              <a:gd name="connsiteX182" fmla="*/ 0 w 12192000"/>
              <a:gd name="connsiteY182" fmla="*/ 1163932 h 1163932"/>
              <a:gd name="connsiteX183" fmla="*/ 0 w 12192000"/>
              <a:gd name="connsiteY183" fmla="*/ 489977 h 1163932"/>
              <a:gd name="connsiteX184" fmla="*/ 5331 w 12192000"/>
              <a:gd name="connsiteY184" fmla="*/ 489229 h 1163932"/>
              <a:gd name="connsiteX185" fmla="*/ 39902 w 12192000"/>
              <a:gd name="connsiteY185" fmla="*/ 478716 h 1163932"/>
              <a:gd name="connsiteX186" fmla="*/ 117880 w 12192000"/>
              <a:gd name="connsiteY186" fmla="*/ 427388 h 1163932"/>
              <a:gd name="connsiteX187" fmla="*/ 238140 w 12192000"/>
              <a:gd name="connsiteY187" fmla="*/ 385729 h 1163932"/>
              <a:gd name="connsiteX188" fmla="*/ 249589 w 12192000"/>
              <a:gd name="connsiteY188" fmla="*/ 385949 h 1163932"/>
              <a:gd name="connsiteX189" fmla="*/ 296963 w 12192000"/>
              <a:gd name="connsiteY189" fmla="*/ 362534 h 1163932"/>
              <a:gd name="connsiteX190" fmla="*/ 339235 w 12192000"/>
              <a:gd name="connsiteY190" fmla="*/ 330857 h 1163932"/>
              <a:gd name="connsiteX191" fmla="*/ 447152 w 12192000"/>
              <a:gd name="connsiteY191" fmla="*/ 333855 h 1163932"/>
              <a:gd name="connsiteX192" fmla="*/ 475247 w 12192000"/>
              <a:gd name="connsiteY192" fmla="*/ 343146 h 1163932"/>
              <a:gd name="connsiteX193" fmla="*/ 477967 w 12192000"/>
              <a:gd name="connsiteY193" fmla="*/ 344392 h 1163932"/>
              <a:gd name="connsiteX194" fmla="*/ 527683 w 12192000"/>
              <a:gd name="connsiteY194" fmla="*/ 339655 h 1163932"/>
              <a:gd name="connsiteX195" fmla="*/ 703732 w 12192000"/>
              <a:gd name="connsiteY195" fmla="*/ 323031 h 1163932"/>
              <a:gd name="connsiteX196" fmla="*/ 853391 w 12192000"/>
              <a:gd name="connsiteY196" fmla="*/ 310023 h 1163932"/>
              <a:gd name="connsiteX197" fmla="*/ 925332 w 12192000"/>
              <a:gd name="connsiteY197" fmla="*/ 305118 h 1163932"/>
              <a:gd name="connsiteX198" fmla="*/ 941286 w 12192000"/>
              <a:gd name="connsiteY198" fmla="*/ 295364 h 1163932"/>
              <a:gd name="connsiteX199" fmla="*/ 950845 w 12192000"/>
              <a:gd name="connsiteY199" fmla="*/ 293027 h 1163932"/>
              <a:gd name="connsiteX200" fmla="*/ 953292 w 12192000"/>
              <a:gd name="connsiteY200" fmla="*/ 287324 h 1163932"/>
              <a:gd name="connsiteX201" fmla="*/ 967499 w 12192000"/>
              <a:gd name="connsiteY201" fmla="*/ 280192 h 1163932"/>
              <a:gd name="connsiteX202" fmla="*/ 985161 w 12192000"/>
              <a:gd name="connsiteY202" fmla="*/ 277297 h 1163932"/>
              <a:gd name="connsiteX203" fmla="*/ 1069267 w 12192000"/>
              <a:gd name="connsiteY203" fmla="*/ 269198 h 1163932"/>
              <a:gd name="connsiteX204" fmla="*/ 1138407 w 12192000"/>
              <a:gd name="connsiteY204" fmla="*/ 252999 h 1163932"/>
              <a:gd name="connsiteX205" fmla="*/ 1164931 w 12192000"/>
              <a:gd name="connsiteY205" fmla="*/ 245054 h 1163932"/>
              <a:gd name="connsiteX206" fmla="*/ 1211622 w 12192000"/>
              <a:gd name="connsiteY206" fmla="*/ 227108 h 1163932"/>
              <a:gd name="connsiteX207" fmla="*/ 1274567 w 12192000"/>
              <a:gd name="connsiteY207" fmla="*/ 209812 h 1163932"/>
              <a:gd name="connsiteX208" fmla="*/ 1325029 w 12192000"/>
              <a:gd name="connsiteY208" fmla="*/ 214369 h 1163932"/>
              <a:gd name="connsiteX209" fmla="*/ 1356805 w 12192000"/>
              <a:gd name="connsiteY209" fmla="*/ 210054 h 1163932"/>
              <a:gd name="connsiteX210" fmla="*/ 1468752 w 12192000"/>
              <a:gd name="connsiteY210" fmla="*/ 221036 h 1163932"/>
              <a:gd name="connsiteX211" fmla="*/ 1650750 w 12192000"/>
              <a:gd name="connsiteY211" fmla="*/ 171522 h 1163932"/>
              <a:gd name="connsiteX212" fmla="*/ 1655056 w 12192000"/>
              <a:gd name="connsiteY212" fmla="*/ 178538 h 1163932"/>
              <a:gd name="connsiteX213" fmla="*/ 1683220 w 12192000"/>
              <a:gd name="connsiteY213" fmla="*/ 176084 h 1163932"/>
              <a:gd name="connsiteX214" fmla="*/ 1685599 w 12192000"/>
              <a:gd name="connsiteY214" fmla="*/ 171820 h 1163932"/>
              <a:gd name="connsiteX215" fmla="*/ 1689230 w 12192000"/>
              <a:gd name="connsiteY215" fmla="*/ 171091 h 1163932"/>
              <a:gd name="connsiteX216" fmla="*/ 1691052 w 12192000"/>
              <a:gd name="connsiteY216" fmla="*/ 175010 h 1163932"/>
              <a:gd name="connsiteX217" fmla="*/ 1735783 w 12192000"/>
              <a:gd name="connsiteY217" fmla="*/ 183832 h 1163932"/>
              <a:gd name="connsiteX218" fmla="*/ 1797102 w 12192000"/>
              <a:gd name="connsiteY218" fmla="*/ 188721 h 1163932"/>
              <a:gd name="connsiteX219" fmla="*/ 1845638 w 12192000"/>
              <a:gd name="connsiteY219" fmla="*/ 170206 h 1163932"/>
              <a:gd name="connsiteX220" fmla="*/ 1848980 w 12192000"/>
              <a:gd name="connsiteY220" fmla="*/ 173948 h 1163932"/>
              <a:gd name="connsiteX221" fmla="*/ 1880587 w 12192000"/>
              <a:gd name="connsiteY221" fmla="*/ 171938 h 1163932"/>
              <a:gd name="connsiteX222" fmla="*/ 1995803 w 12192000"/>
              <a:gd name="connsiteY222" fmla="*/ 138279 h 1163932"/>
              <a:gd name="connsiteX223" fmla="*/ 2057448 w 12192000"/>
              <a:gd name="connsiteY223" fmla="*/ 135082 h 1163932"/>
              <a:gd name="connsiteX224" fmla="*/ 2119088 w 12192000"/>
              <a:gd name="connsiteY224" fmla="*/ 119940 h 1163932"/>
              <a:gd name="connsiteX225" fmla="*/ 2138831 w 12192000"/>
              <a:gd name="connsiteY225" fmla="*/ 122626 h 1163932"/>
              <a:gd name="connsiteX226" fmla="*/ 2174180 w 12192000"/>
              <a:gd name="connsiteY226" fmla="*/ 117121 h 1163932"/>
              <a:gd name="connsiteX227" fmla="*/ 2214259 w 12192000"/>
              <a:gd name="connsiteY227" fmla="*/ 116974 h 1163932"/>
              <a:gd name="connsiteX228" fmla="*/ 2264911 w 12192000"/>
              <a:gd name="connsiteY228" fmla="*/ 108071 h 1163932"/>
              <a:gd name="connsiteX229" fmla="*/ 2298963 w 12192000"/>
              <a:gd name="connsiteY229" fmla="*/ 107788 h 1163932"/>
              <a:gd name="connsiteX230" fmla="*/ 2454058 w 12192000"/>
              <a:gd name="connsiteY230" fmla="*/ 73698 h 1163932"/>
              <a:gd name="connsiteX231" fmla="*/ 2534188 w 12192000"/>
              <a:gd name="connsiteY231" fmla="*/ 70162 h 1163932"/>
              <a:gd name="connsiteX232" fmla="*/ 2616912 w 12192000"/>
              <a:gd name="connsiteY232" fmla="*/ 51189 h 1163932"/>
              <a:gd name="connsiteX233" fmla="*/ 2698592 w 12192000"/>
              <a:gd name="connsiteY233" fmla="*/ 42305 h 1163932"/>
              <a:gd name="connsiteX234" fmla="*/ 2891953 w 12192000"/>
              <a:gd name="connsiteY234" fmla="*/ 34973 h 1163932"/>
              <a:gd name="connsiteX235" fmla="*/ 2955508 w 12192000"/>
              <a:gd name="connsiteY235" fmla="*/ 929 h 1163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2192000" h="1163932">
                <a:moveTo>
                  <a:pt x="2955508" y="929"/>
                </a:moveTo>
                <a:cubicBezTo>
                  <a:pt x="2962603" y="-560"/>
                  <a:pt x="2968871" y="-381"/>
                  <a:pt x="2973472" y="2369"/>
                </a:cubicBezTo>
                <a:cubicBezTo>
                  <a:pt x="2988398" y="1582"/>
                  <a:pt x="3039854" y="237"/>
                  <a:pt x="3052621" y="14030"/>
                </a:cubicBezTo>
                <a:cubicBezTo>
                  <a:pt x="3074269" y="13590"/>
                  <a:pt x="3124337" y="16403"/>
                  <a:pt x="3145220" y="16277"/>
                </a:cubicBezTo>
                <a:cubicBezTo>
                  <a:pt x="3177400" y="20825"/>
                  <a:pt x="3204801" y="-725"/>
                  <a:pt x="3233309" y="8968"/>
                </a:cubicBezTo>
                <a:cubicBezTo>
                  <a:pt x="3255675" y="17814"/>
                  <a:pt x="3297066" y="12790"/>
                  <a:pt x="3320851" y="18902"/>
                </a:cubicBezTo>
                <a:cubicBezTo>
                  <a:pt x="3329831" y="31255"/>
                  <a:pt x="3377875" y="43091"/>
                  <a:pt x="3394552" y="38279"/>
                </a:cubicBezTo>
                <a:cubicBezTo>
                  <a:pt x="3429790" y="45194"/>
                  <a:pt x="3435943" y="63076"/>
                  <a:pt x="3462252" y="68646"/>
                </a:cubicBezTo>
                <a:lnTo>
                  <a:pt x="3504799" y="93363"/>
                </a:lnTo>
                <a:lnTo>
                  <a:pt x="3568807" y="84557"/>
                </a:lnTo>
                <a:lnTo>
                  <a:pt x="3571993" y="87105"/>
                </a:lnTo>
                <a:cubicBezTo>
                  <a:pt x="3578062" y="92009"/>
                  <a:pt x="3584192" y="96609"/>
                  <a:pt x="3590879" y="100115"/>
                </a:cubicBezTo>
                <a:cubicBezTo>
                  <a:pt x="3596400" y="81013"/>
                  <a:pt x="3611075" y="86890"/>
                  <a:pt x="3623973" y="93084"/>
                </a:cubicBezTo>
                <a:lnTo>
                  <a:pt x="3636728" y="98019"/>
                </a:lnTo>
                <a:lnTo>
                  <a:pt x="3676976" y="96600"/>
                </a:lnTo>
                <a:cubicBezTo>
                  <a:pt x="3705974" y="106056"/>
                  <a:pt x="3711759" y="107306"/>
                  <a:pt x="3722653" y="115363"/>
                </a:cubicBezTo>
                <a:lnTo>
                  <a:pt x="3775112" y="98970"/>
                </a:lnTo>
                <a:lnTo>
                  <a:pt x="3932956" y="122337"/>
                </a:lnTo>
                <a:cubicBezTo>
                  <a:pt x="3980745" y="133345"/>
                  <a:pt x="4055421" y="160233"/>
                  <a:pt x="4100593" y="163834"/>
                </a:cubicBezTo>
                <a:cubicBezTo>
                  <a:pt x="4235789" y="175679"/>
                  <a:pt x="4169239" y="187722"/>
                  <a:pt x="4316364" y="177453"/>
                </a:cubicBezTo>
                <a:cubicBezTo>
                  <a:pt x="4321343" y="172718"/>
                  <a:pt x="4381395" y="166811"/>
                  <a:pt x="4387387" y="164360"/>
                </a:cubicBezTo>
                <a:lnTo>
                  <a:pt x="4427957" y="177526"/>
                </a:lnTo>
                <a:lnTo>
                  <a:pt x="4502291" y="188197"/>
                </a:lnTo>
                <a:lnTo>
                  <a:pt x="4600771" y="212143"/>
                </a:lnTo>
                <a:cubicBezTo>
                  <a:pt x="4614771" y="210903"/>
                  <a:pt x="4629325" y="210251"/>
                  <a:pt x="4644102" y="210363"/>
                </a:cubicBezTo>
                <a:lnTo>
                  <a:pt x="4652752" y="210902"/>
                </a:lnTo>
                <a:cubicBezTo>
                  <a:pt x="4652799" y="211030"/>
                  <a:pt x="4652848" y="211157"/>
                  <a:pt x="4652896" y="211286"/>
                </a:cubicBezTo>
                <a:cubicBezTo>
                  <a:pt x="4658320" y="211626"/>
                  <a:pt x="4678972" y="212192"/>
                  <a:pt x="4685303" y="212939"/>
                </a:cubicBezTo>
                <a:lnTo>
                  <a:pt x="4690886" y="215767"/>
                </a:lnTo>
                <a:lnTo>
                  <a:pt x="4725430" y="238732"/>
                </a:lnTo>
                <a:cubicBezTo>
                  <a:pt x="4737427" y="231591"/>
                  <a:pt x="4775104" y="226830"/>
                  <a:pt x="4800051" y="231099"/>
                </a:cubicBezTo>
                <a:cubicBezTo>
                  <a:pt x="4824999" y="235370"/>
                  <a:pt x="4838104" y="254681"/>
                  <a:pt x="4875115" y="264350"/>
                </a:cubicBezTo>
                <a:cubicBezTo>
                  <a:pt x="4910396" y="272074"/>
                  <a:pt x="4896976" y="272080"/>
                  <a:pt x="4936450" y="280902"/>
                </a:cubicBezTo>
                <a:cubicBezTo>
                  <a:pt x="4977972" y="291139"/>
                  <a:pt x="4987604" y="299206"/>
                  <a:pt x="5030961" y="305912"/>
                </a:cubicBezTo>
                <a:cubicBezTo>
                  <a:pt x="5067269" y="323566"/>
                  <a:pt x="5060686" y="296079"/>
                  <a:pt x="5082734" y="308581"/>
                </a:cubicBezTo>
                <a:lnTo>
                  <a:pt x="5138799" y="303800"/>
                </a:lnTo>
                <a:cubicBezTo>
                  <a:pt x="5159783" y="303972"/>
                  <a:pt x="5222232" y="329865"/>
                  <a:pt x="5259695" y="330476"/>
                </a:cubicBezTo>
                <a:cubicBezTo>
                  <a:pt x="5294177" y="331408"/>
                  <a:pt x="5329952" y="341580"/>
                  <a:pt x="5359642" y="340575"/>
                </a:cubicBezTo>
                <a:lnTo>
                  <a:pt x="5372918" y="336834"/>
                </a:lnTo>
                <a:lnTo>
                  <a:pt x="5396084" y="328268"/>
                </a:lnTo>
                <a:lnTo>
                  <a:pt x="5414292" y="320863"/>
                </a:lnTo>
                <a:cubicBezTo>
                  <a:pt x="5419283" y="317134"/>
                  <a:pt x="5483979" y="313053"/>
                  <a:pt x="5487276" y="307350"/>
                </a:cubicBezTo>
                <a:cubicBezTo>
                  <a:pt x="5545059" y="311386"/>
                  <a:pt x="5551468" y="308718"/>
                  <a:pt x="5612716" y="308118"/>
                </a:cubicBezTo>
                <a:cubicBezTo>
                  <a:pt x="5706701" y="319100"/>
                  <a:pt x="5706403" y="275903"/>
                  <a:pt x="5864813" y="257852"/>
                </a:cubicBezTo>
                <a:cubicBezTo>
                  <a:pt x="5919383" y="252630"/>
                  <a:pt x="6095366" y="235151"/>
                  <a:pt x="6151392" y="225732"/>
                </a:cubicBezTo>
                <a:cubicBezTo>
                  <a:pt x="6137061" y="192047"/>
                  <a:pt x="6183146" y="231837"/>
                  <a:pt x="6209396" y="220469"/>
                </a:cubicBezTo>
                <a:cubicBezTo>
                  <a:pt x="6229147" y="220563"/>
                  <a:pt x="6253887" y="222487"/>
                  <a:pt x="6269898" y="226300"/>
                </a:cubicBezTo>
                <a:cubicBezTo>
                  <a:pt x="6278362" y="227355"/>
                  <a:pt x="6287329" y="226959"/>
                  <a:pt x="6297029" y="224230"/>
                </a:cubicBezTo>
                <a:cubicBezTo>
                  <a:pt x="6312240" y="212407"/>
                  <a:pt x="6330874" y="209880"/>
                  <a:pt x="6352373" y="209161"/>
                </a:cubicBezTo>
                <a:lnTo>
                  <a:pt x="6353759" y="209135"/>
                </a:lnTo>
                <a:lnTo>
                  <a:pt x="6363346" y="196700"/>
                </a:lnTo>
                <a:cubicBezTo>
                  <a:pt x="6374599" y="188260"/>
                  <a:pt x="6378877" y="205848"/>
                  <a:pt x="6400681" y="204402"/>
                </a:cubicBezTo>
                <a:lnTo>
                  <a:pt x="6402041" y="207073"/>
                </a:lnTo>
                <a:lnTo>
                  <a:pt x="6424912" y="204940"/>
                </a:lnTo>
                <a:cubicBezTo>
                  <a:pt x="6440035" y="209475"/>
                  <a:pt x="6489474" y="188920"/>
                  <a:pt x="6502019" y="198788"/>
                </a:cubicBezTo>
                <a:cubicBezTo>
                  <a:pt x="6507553" y="199163"/>
                  <a:pt x="6513074" y="197832"/>
                  <a:pt x="6518229" y="197839"/>
                </a:cubicBezTo>
                <a:lnTo>
                  <a:pt x="6519089" y="198274"/>
                </a:lnTo>
                <a:lnTo>
                  <a:pt x="6561047" y="182276"/>
                </a:lnTo>
                <a:cubicBezTo>
                  <a:pt x="6576908" y="188273"/>
                  <a:pt x="6586597" y="187556"/>
                  <a:pt x="6595639" y="174596"/>
                </a:cubicBezTo>
                <a:cubicBezTo>
                  <a:pt x="6669524" y="204588"/>
                  <a:pt x="6631660" y="167763"/>
                  <a:pt x="6692265" y="171261"/>
                </a:cubicBezTo>
                <a:lnTo>
                  <a:pt x="6697219" y="171733"/>
                </a:lnTo>
                <a:lnTo>
                  <a:pt x="6713656" y="160032"/>
                </a:lnTo>
                <a:cubicBezTo>
                  <a:pt x="6713896" y="158972"/>
                  <a:pt x="6714141" y="157917"/>
                  <a:pt x="6714383" y="156857"/>
                </a:cubicBezTo>
                <a:lnTo>
                  <a:pt x="6774793" y="166145"/>
                </a:lnTo>
                <a:lnTo>
                  <a:pt x="6782112" y="161687"/>
                </a:lnTo>
                <a:lnTo>
                  <a:pt x="6822392" y="175020"/>
                </a:lnTo>
                <a:lnTo>
                  <a:pt x="6842719" y="178025"/>
                </a:lnTo>
                <a:lnTo>
                  <a:pt x="6878958" y="187256"/>
                </a:lnTo>
                <a:lnTo>
                  <a:pt x="6881972" y="184277"/>
                </a:lnTo>
                <a:lnTo>
                  <a:pt x="6889133" y="187492"/>
                </a:lnTo>
                <a:lnTo>
                  <a:pt x="6894439" y="184074"/>
                </a:lnTo>
                <a:lnTo>
                  <a:pt x="6900419" y="185342"/>
                </a:lnTo>
                <a:cubicBezTo>
                  <a:pt x="6911884" y="183619"/>
                  <a:pt x="6950507" y="175071"/>
                  <a:pt x="6963220" y="173736"/>
                </a:cubicBezTo>
                <a:lnTo>
                  <a:pt x="6976706" y="177326"/>
                </a:lnTo>
                <a:lnTo>
                  <a:pt x="6987064" y="166834"/>
                </a:lnTo>
                <a:lnTo>
                  <a:pt x="7030230" y="166147"/>
                </a:lnTo>
                <a:lnTo>
                  <a:pt x="7045014" y="175533"/>
                </a:lnTo>
                <a:lnTo>
                  <a:pt x="7058714" y="182424"/>
                </a:lnTo>
                <a:lnTo>
                  <a:pt x="7060499" y="182495"/>
                </a:lnTo>
                <a:lnTo>
                  <a:pt x="7078430" y="183225"/>
                </a:lnTo>
                <a:lnTo>
                  <a:pt x="7176563" y="179676"/>
                </a:lnTo>
                <a:lnTo>
                  <a:pt x="7205529" y="187443"/>
                </a:lnTo>
                <a:lnTo>
                  <a:pt x="7310118" y="169037"/>
                </a:lnTo>
                <a:cubicBezTo>
                  <a:pt x="7440488" y="161452"/>
                  <a:pt x="7553495" y="197026"/>
                  <a:pt x="7673859" y="156768"/>
                </a:cubicBezTo>
                <a:lnTo>
                  <a:pt x="7692748" y="167969"/>
                </a:lnTo>
                <a:lnTo>
                  <a:pt x="7715729" y="163804"/>
                </a:lnTo>
                <a:cubicBezTo>
                  <a:pt x="7811110" y="149060"/>
                  <a:pt x="7909958" y="141152"/>
                  <a:pt x="7974189" y="161251"/>
                </a:cubicBezTo>
                <a:cubicBezTo>
                  <a:pt x="8006066" y="157939"/>
                  <a:pt x="8083084" y="150326"/>
                  <a:pt x="8101969" y="150927"/>
                </a:cubicBezTo>
                <a:lnTo>
                  <a:pt x="8106826" y="146285"/>
                </a:lnTo>
                <a:lnTo>
                  <a:pt x="8162058" y="103136"/>
                </a:lnTo>
                <a:lnTo>
                  <a:pt x="8184568" y="100422"/>
                </a:lnTo>
                <a:lnTo>
                  <a:pt x="8205350" y="106344"/>
                </a:lnTo>
                <a:cubicBezTo>
                  <a:pt x="8213920" y="108834"/>
                  <a:pt x="8222826" y="111343"/>
                  <a:pt x="8228227" y="112404"/>
                </a:cubicBezTo>
                <a:lnTo>
                  <a:pt x="8229109" y="109777"/>
                </a:lnTo>
                <a:lnTo>
                  <a:pt x="8237963" y="113428"/>
                </a:lnTo>
                <a:lnTo>
                  <a:pt x="8248358" y="112494"/>
                </a:lnTo>
                <a:lnTo>
                  <a:pt x="8249309" y="113130"/>
                </a:lnTo>
                <a:lnTo>
                  <a:pt x="8249997" y="112347"/>
                </a:lnTo>
                <a:lnTo>
                  <a:pt x="8272162" y="110356"/>
                </a:lnTo>
                <a:lnTo>
                  <a:pt x="8292349" y="103912"/>
                </a:lnTo>
                <a:lnTo>
                  <a:pt x="8292491" y="103935"/>
                </a:lnTo>
                <a:cubicBezTo>
                  <a:pt x="8298009" y="104409"/>
                  <a:pt x="8303135" y="103922"/>
                  <a:pt x="8307239" y="101023"/>
                </a:cubicBezTo>
                <a:cubicBezTo>
                  <a:pt x="8317233" y="106089"/>
                  <a:pt x="8327966" y="110943"/>
                  <a:pt x="8339282" y="115374"/>
                </a:cubicBezTo>
                <a:lnTo>
                  <a:pt x="8346156" y="117659"/>
                </a:lnTo>
                <a:lnTo>
                  <a:pt x="8346467" y="117456"/>
                </a:lnTo>
                <a:cubicBezTo>
                  <a:pt x="8348336" y="117423"/>
                  <a:pt x="8350739" y="117978"/>
                  <a:pt x="8354069" y="119374"/>
                </a:cubicBezTo>
                <a:lnTo>
                  <a:pt x="8358687" y="121825"/>
                </a:lnTo>
                <a:lnTo>
                  <a:pt x="8433385" y="106101"/>
                </a:lnTo>
                <a:cubicBezTo>
                  <a:pt x="8472316" y="107679"/>
                  <a:pt x="8499361" y="89243"/>
                  <a:pt x="8533779" y="104806"/>
                </a:cubicBezTo>
                <a:cubicBezTo>
                  <a:pt x="8570237" y="106199"/>
                  <a:pt x="8602608" y="99501"/>
                  <a:pt x="8632833" y="106964"/>
                </a:cubicBezTo>
                <a:cubicBezTo>
                  <a:pt x="8646003" y="101130"/>
                  <a:pt x="8658069" y="99126"/>
                  <a:pt x="8668523" y="109411"/>
                </a:cubicBezTo>
                <a:cubicBezTo>
                  <a:pt x="8702829" y="107932"/>
                  <a:pt x="8712456" y="94511"/>
                  <a:pt x="8732893" y="106423"/>
                </a:cubicBezTo>
                <a:lnTo>
                  <a:pt x="8764071" y="101019"/>
                </a:lnTo>
                <a:lnTo>
                  <a:pt x="8767004" y="97951"/>
                </a:lnTo>
                <a:lnTo>
                  <a:pt x="8772553" y="96746"/>
                </a:lnTo>
                <a:lnTo>
                  <a:pt x="8787201" y="98465"/>
                </a:lnTo>
                <a:lnTo>
                  <a:pt x="8792624" y="99935"/>
                </a:lnTo>
                <a:cubicBezTo>
                  <a:pt x="8796395" y="100640"/>
                  <a:pt x="8798936" y="100714"/>
                  <a:pt x="8800741" y="100329"/>
                </a:cubicBezTo>
                <a:lnTo>
                  <a:pt x="8800966" y="100077"/>
                </a:lnTo>
                <a:lnTo>
                  <a:pt x="8808513" y="100962"/>
                </a:lnTo>
                <a:cubicBezTo>
                  <a:pt x="8821191" y="103057"/>
                  <a:pt x="8833467" y="105663"/>
                  <a:pt x="8845110" y="108611"/>
                </a:cubicBezTo>
                <a:cubicBezTo>
                  <a:pt x="8856640" y="94429"/>
                  <a:pt x="8898769" y="114061"/>
                  <a:pt x="8896773" y="86101"/>
                </a:cubicBezTo>
                <a:cubicBezTo>
                  <a:pt x="8912560" y="89254"/>
                  <a:pt x="8921083" y="101262"/>
                  <a:pt x="8917529" y="82805"/>
                </a:cubicBezTo>
                <a:lnTo>
                  <a:pt x="8929546" y="78543"/>
                </a:lnTo>
                <a:lnTo>
                  <a:pt x="9026654" y="99852"/>
                </a:lnTo>
                <a:lnTo>
                  <a:pt x="9040737" y="105786"/>
                </a:lnTo>
                <a:cubicBezTo>
                  <a:pt x="9045198" y="108424"/>
                  <a:pt x="9049055" y="111684"/>
                  <a:pt x="9052026" y="115808"/>
                </a:cubicBezTo>
                <a:cubicBezTo>
                  <a:pt x="9103902" y="97277"/>
                  <a:pt x="9148883" y="119005"/>
                  <a:pt x="9203241" y="118145"/>
                </a:cubicBezTo>
                <a:cubicBezTo>
                  <a:pt x="9263154" y="126206"/>
                  <a:pt x="9393882" y="154481"/>
                  <a:pt x="9415584" y="163588"/>
                </a:cubicBezTo>
                <a:cubicBezTo>
                  <a:pt x="9433796" y="167802"/>
                  <a:pt x="9514347" y="159834"/>
                  <a:pt x="9505102" y="147474"/>
                </a:cubicBezTo>
                <a:cubicBezTo>
                  <a:pt x="9558875" y="175676"/>
                  <a:pt x="9580546" y="149889"/>
                  <a:pt x="9643040" y="164665"/>
                </a:cubicBezTo>
                <a:lnTo>
                  <a:pt x="9762999" y="169055"/>
                </a:lnTo>
                <a:lnTo>
                  <a:pt x="9776183" y="168623"/>
                </a:lnTo>
                <a:lnTo>
                  <a:pt x="9780532" y="162255"/>
                </a:lnTo>
                <a:lnTo>
                  <a:pt x="9824924" y="158079"/>
                </a:lnTo>
                <a:cubicBezTo>
                  <a:pt x="9845325" y="170634"/>
                  <a:pt x="9880317" y="158344"/>
                  <a:pt x="9910588" y="160759"/>
                </a:cubicBezTo>
                <a:lnTo>
                  <a:pt x="9924173" y="165023"/>
                </a:lnTo>
                <a:lnTo>
                  <a:pt x="10010969" y="162234"/>
                </a:lnTo>
                <a:lnTo>
                  <a:pt x="10070699" y="164286"/>
                </a:lnTo>
                <a:lnTo>
                  <a:pt x="10083825" y="168444"/>
                </a:lnTo>
                <a:lnTo>
                  <a:pt x="10097932" y="161160"/>
                </a:lnTo>
                <a:cubicBezTo>
                  <a:pt x="10099580" y="159385"/>
                  <a:pt x="10100873" y="157473"/>
                  <a:pt x="10101779" y="155488"/>
                </a:cubicBezTo>
                <a:lnTo>
                  <a:pt x="10149437" y="158598"/>
                </a:lnTo>
                <a:lnTo>
                  <a:pt x="10155104" y="158045"/>
                </a:lnTo>
                <a:lnTo>
                  <a:pt x="10250982" y="135074"/>
                </a:lnTo>
                <a:cubicBezTo>
                  <a:pt x="10282349" y="124953"/>
                  <a:pt x="10324027" y="105518"/>
                  <a:pt x="10343301" y="97316"/>
                </a:cubicBezTo>
                <a:cubicBezTo>
                  <a:pt x="10346266" y="87573"/>
                  <a:pt x="10357577" y="89038"/>
                  <a:pt x="10366625" y="85860"/>
                </a:cubicBezTo>
                <a:cubicBezTo>
                  <a:pt x="10373832" y="76124"/>
                  <a:pt x="10418445" y="69199"/>
                  <a:pt x="10433505" y="71432"/>
                </a:cubicBezTo>
                <a:cubicBezTo>
                  <a:pt x="10475361" y="83650"/>
                  <a:pt x="10513941" y="44949"/>
                  <a:pt x="10547510" y="53678"/>
                </a:cubicBezTo>
                <a:cubicBezTo>
                  <a:pt x="10573283" y="48227"/>
                  <a:pt x="10581157" y="42377"/>
                  <a:pt x="10588150" y="38719"/>
                </a:cubicBezTo>
                <a:lnTo>
                  <a:pt x="10589457" y="31728"/>
                </a:lnTo>
                <a:lnTo>
                  <a:pt x="10699976" y="49777"/>
                </a:lnTo>
                <a:cubicBezTo>
                  <a:pt x="10735033" y="53897"/>
                  <a:pt x="10768025" y="45042"/>
                  <a:pt x="10812237" y="52759"/>
                </a:cubicBezTo>
                <a:lnTo>
                  <a:pt x="10869837" y="72227"/>
                </a:lnTo>
                <a:lnTo>
                  <a:pt x="10881770" y="80104"/>
                </a:lnTo>
                <a:lnTo>
                  <a:pt x="10896899" y="77163"/>
                </a:lnTo>
                <a:cubicBezTo>
                  <a:pt x="10898848" y="75922"/>
                  <a:pt x="10900479" y="74444"/>
                  <a:pt x="10901748" y="72784"/>
                </a:cubicBezTo>
                <a:lnTo>
                  <a:pt x="10947419" y="89748"/>
                </a:lnTo>
                <a:lnTo>
                  <a:pt x="10953034" y="90870"/>
                </a:lnTo>
                <a:lnTo>
                  <a:pt x="10992070" y="95273"/>
                </a:lnTo>
                <a:lnTo>
                  <a:pt x="11112372" y="88679"/>
                </a:lnTo>
                <a:cubicBezTo>
                  <a:pt x="11108439" y="74830"/>
                  <a:pt x="11140018" y="97031"/>
                  <a:pt x="11147719" y="86992"/>
                </a:cubicBezTo>
                <a:cubicBezTo>
                  <a:pt x="11152509" y="78401"/>
                  <a:pt x="11163205" y="83136"/>
                  <a:pt x="11172617" y="82697"/>
                </a:cubicBezTo>
                <a:cubicBezTo>
                  <a:pt x="11181525" y="75359"/>
                  <a:pt x="11226208" y="81688"/>
                  <a:pt x="11240397" y="88262"/>
                </a:cubicBezTo>
                <a:cubicBezTo>
                  <a:pt x="11249960" y="94287"/>
                  <a:pt x="11259949" y="97164"/>
                  <a:pt x="11270034" y="98379"/>
                </a:cubicBezTo>
                <a:lnTo>
                  <a:pt x="11293091" y="98474"/>
                </a:lnTo>
                <a:lnTo>
                  <a:pt x="11310949" y="104274"/>
                </a:lnTo>
                <a:lnTo>
                  <a:pt x="11345279" y="101883"/>
                </a:lnTo>
                <a:lnTo>
                  <a:pt x="11354597" y="104385"/>
                </a:lnTo>
                <a:lnTo>
                  <a:pt x="11367725" y="104431"/>
                </a:lnTo>
                <a:lnTo>
                  <a:pt x="11399832" y="117048"/>
                </a:lnTo>
                <a:cubicBezTo>
                  <a:pt x="11426330" y="131555"/>
                  <a:pt x="11452641" y="150886"/>
                  <a:pt x="11487595" y="158754"/>
                </a:cubicBezTo>
                <a:cubicBezTo>
                  <a:pt x="11515406" y="151514"/>
                  <a:pt x="11531776" y="244887"/>
                  <a:pt x="11590850" y="244984"/>
                </a:cubicBezTo>
                <a:cubicBezTo>
                  <a:pt x="11687863" y="198241"/>
                  <a:pt x="11587614" y="291800"/>
                  <a:pt x="11736204" y="283941"/>
                </a:cubicBezTo>
                <a:cubicBezTo>
                  <a:pt x="11744762" y="275580"/>
                  <a:pt x="11762511" y="286184"/>
                  <a:pt x="11760331" y="298368"/>
                </a:cubicBezTo>
                <a:cubicBezTo>
                  <a:pt x="11769810" y="295289"/>
                  <a:pt x="11817448" y="290644"/>
                  <a:pt x="11819139" y="310575"/>
                </a:cubicBezTo>
                <a:lnTo>
                  <a:pt x="11821967" y="312222"/>
                </a:lnTo>
                <a:lnTo>
                  <a:pt x="11847125" y="303833"/>
                </a:lnTo>
                <a:cubicBezTo>
                  <a:pt x="11890550" y="301151"/>
                  <a:pt x="11927400" y="329991"/>
                  <a:pt x="11980134" y="328343"/>
                </a:cubicBezTo>
                <a:cubicBezTo>
                  <a:pt x="11999877" y="317657"/>
                  <a:pt x="12100908" y="364667"/>
                  <a:pt x="12174576" y="382540"/>
                </a:cubicBezTo>
                <a:lnTo>
                  <a:pt x="12192000" y="385665"/>
                </a:lnTo>
                <a:lnTo>
                  <a:pt x="12192000" y="1163932"/>
                </a:lnTo>
                <a:lnTo>
                  <a:pt x="0" y="1163932"/>
                </a:lnTo>
                <a:lnTo>
                  <a:pt x="0" y="489977"/>
                </a:lnTo>
                <a:lnTo>
                  <a:pt x="5331" y="489229"/>
                </a:lnTo>
                <a:cubicBezTo>
                  <a:pt x="18193" y="486710"/>
                  <a:pt x="30228" y="483363"/>
                  <a:pt x="39902" y="478716"/>
                </a:cubicBezTo>
                <a:lnTo>
                  <a:pt x="117880" y="427388"/>
                </a:lnTo>
                <a:lnTo>
                  <a:pt x="238140" y="385729"/>
                </a:lnTo>
                <a:lnTo>
                  <a:pt x="249589" y="385949"/>
                </a:lnTo>
                <a:lnTo>
                  <a:pt x="296963" y="362534"/>
                </a:lnTo>
                <a:cubicBezTo>
                  <a:pt x="312678" y="353496"/>
                  <a:pt x="327245" y="343226"/>
                  <a:pt x="339235" y="330857"/>
                </a:cubicBezTo>
                <a:cubicBezTo>
                  <a:pt x="358017" y="316348"/>
                  <a:pt x="430593" y="324331"/>
                  <a:pt x="447152" y="333855"/>
                </a:cubicBezTo>
                <a:cubicBezTo>
                  <a:pt x="455944" y="335789"/>
                  <a:pt x="465515" y="339134"/>
                  <a:pt x="475247" y="343146"/>
                </a:cubicBezTo>
                <a:lnTo>
                  <a:pt x="477967" y="344392"/>
                </a:lnTo>
                <a:lnTo>
                  <a:pt x="527683" y="339655"/>
                </a:lnTo>
                <a:lnTo>
                  <a:pt x="703732" y="323031"/>
                </a:lnTo>
                <a:cubicBezTo>
                  <a:pt x="746107" y="337252"/>
                  <a:pt x="806181" y="307763"/>
                  <a:pt x="853391" y="310023"/>
                </a:cubicBezTo>
                <a:cubicBezTo>
                  <a:pt x="890324" y="307038"/>
                  <a:pt x="911072" y="307293"/>
                  <a:pt x="925332" y="305118"/>
                </a:cubicBezTo>
                <a:lnTo>
                  <a:pt x="941286" y="295364"/>
                </a:lnTo>
                <a:lnTo>
                  <a:pt x="950845" y="293027"/>
                </a:lnTo>
                <a:lnTo>
                  <a:pt x="953292" y="287324"/>
                </a:lnTo>
                <a:lnTo>
                  <a:pt x="967499" y="280192"/>
                </a:lnTo>
                <a:cubicBezTo>
                  <a:pt x="972860" y="278300"/>
                  <a:pt x="978671" y="277177"/>
                  <a:pt x="985161" y="277297"/>
                </a:cubicBezTo>
                <a:cubicBezTo>
                  <a:pt x="1006876" y="286454"/>
                  <a:pt x="1042482" y="256677"/>
                  <a:pt x="1069267" y="269198"/>
                </a:cubicBezTo>
                <a:cubicBezTo>
                  <a:pt x="1094808" y="265150"/>
                  <a:pt x="1122462" y="257023"/>
                  <a:pt x="1138407" y="252999"/>
                </a:cubicBezTo>
                <a:cubicBezTo>
                  <a:pt x="1144898" y="243390"/>
                  <a:pt x="1166843" y="255604"/>
                  <a:pt x="1164931" y="245054"/>
                </a:cubicBezTo>
                <a:cubicBezTo>
                  <a:pt x="1180564" y="253372"/>
                  <a:pt x="1196701" y="233033"/>
                  <a:pt x="1211622" y="227108"/>
                </a:cubicBezTo>
                <a:cubicBezTo>
                  <a:pt x="1223659" y="235648"/>
                  <a:pt x="1243095" y="214792"/>
                  <a:pt x="1274567" y="209812"/>
                </a:cubicBezTo>
                <a:cubicBezTo>
                  <a:pt x="1293468" y="207689"/>
                  <a:pt x="1311321" y="214329"/>
                  <a:pt x="1325029" y="214369"/>
                </a:cubicBezTo>
                <a:cubicBezTo>
                  <a:pt x="1338735" y="214409"/>
                  <a:pt x="1348238" y="204450"/>
                  <a:pt x="1356805" y="210054"/>
                </a:cubicBezTo>
                <a:cubicBezTo>
                  <a:pt x="1397191" y="226080"/>
                  <a:pt x="1434108" y="220864"/>
                  <a:pt x="1468752" y="221036"/>
                </a:cubicBezTo>
                <a:lnTo>
                  <a:pt x="1650750" y="171522"/>
                </a:lnTo>
                <a:cubicBezTo>
                  <a:pt x="1648963" y="175128"/>
                  <a:pt x="1647366" y="179078"/>
                  <a:pt x="1655056" y="178538"/>
                </a:cubicBezTo>
                <a:cubicBezTo>
                  <a:pt x="1671361" y="175610"/>
                  <a:pt x="1673472" y="191103"/>
                  <a:pt x="1683220" y="176084"/>
                </a:cubicBezTo>
                <a:lnTo>
                  <a:pt x="1685599" y="171820"/>
                </a:lnTo>
                <a:lnTo>
                  <a:pt x="1689230" y="171091"/>
                </a:lnTo>
                <a:cubicBezTo>
                  <a:pt x="1691077" y="171209"/>
                  <a:pt x="1691927" y="172238"/>
                  <a:pt x="1691052" y="175010"/>
                </a:cubicBezTo>
                <a:cubicBezTo>
                  <a:pt x="1708143" y="163422"/>
                  <a:pt x="1721518" y="180819"/>
                  <a:pt x="1735783" y="183832"/>
                </a:cubicBezTo>
                <a:cubicBezTo>
                  <a:pt x="1749257" y="172743"/>
                  <a:pt x="1765900" y="189995"/>
                  <a:pt x="1797102" y="188721"/>
                </a:cubicBezTo>
                <a:cubicBezTo>
                  <a:pt x="1811926" y="175989"/>
                  <a:pt x="1818113" y="188014"/>
                  <a:pt x="1845638" y="170206"/>
                </a:cubicBezTo>
                <a:cubicBezTo>
                  <a:pt x="1846487" y="171605"/>
                  <a:pt x="1847613" y="172863"/>
                  <a:pt x="1848980" y="173948"/>
                </a:cubicBezTo>
                <a:cubicBezTo>
                  <a:pt x="1856916" y="180245"/>
                  <a:pt x="1871067" y="179345"/>
                  <a:pt x="1880587" y="171938"/>
                </a:cubicBezTo>
                <a:cubicBezTo>
                  <a:pt x="1923931" y="147552"/>
                  <a:pt x="1960626" y="145420"/>
                  <a:pt x="1995803" y="138279"/>
                </a:cubicBezTo>
                <a:cubicBezTo>
                  <a:pt x="2035252" y="132570"/>
                  <a:pt x="2005733" y="159108"/>
                  <a:pt x="2057448" y="135082"/>
                </a:cubicBezTo>
                <a:lnTo>
                  <a:pt x="2119088" y="119940"/>
                </a:lnTo>
                <a:lnTo>
                  <a:pt x="2138831" y="122626"/>
                </a:lnTo>
                <a:lnTo>
                  <a:pt x="2174180" y="117121"/>
                </a:lnTo>
                <a:lnTo>
                  <a:pt x="2214259" y="116974"/>
                </a:lnTo>
                <a:cubicBezTo>
                  <a:pt x="2231866" y="115824"/>
                  <a:pt x="2248895" y="113224"/>
                  <a:pt x="2264911" y="108071"/>
                </a:cubicBezTo>
                <a:lnTo>
                  <a:pt x="2298963" y="107788"/>
                </a:lnTo>
                <a:cubicBezTo>
                  <a:pt x="2352919" y="99467"/>
                  <a:pt x="2408915" y="93907"/>
                  <a:pt x="2454058" y="73698"/>
                </a:cubicBezTo>
                <a:cubicBezTo>
                  <a:pt x="2493261" y="67427"/>
                  <a:pt x="2507044" y="73914"/>
                  <a:pt x="2534188" y="70162"/>
                </a:cubicBezTo>
                <a:cubicBezTo>
                  <a:pt x="2561369" y="61552"/>
                  <a:pt x="2595762" y="55004"/>
                  <a:pt x="2616912" y="51189"/>
                </a:cubicBezTo>
                <a:lnTo>
                  <a:pt x="2698592" y="42305"/>
                </a:lnTo>
                <a:lnTo>
                  <a:pt x="2891953" y="34973"/>
                </a:lnTo>
                <a:cubicBezTo>
                  <a:pt x="2905485" y="24878"/>
                  <a:pt x="2934220" y="5398"/>
                  <a:pt x="2955508" y="929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F83AC-029D-0298-DDC1-D68092817DC3}"/>
              </a:ext>
            </a:extLst>
          </p:cNvPr>
          <p:cNvSpPr/>
          <p:nvPr/>
        </p:nvSpPr>
        <p:spPr>
          <a:xfrm>
            <a:off x="-182880" y="7032567"/>
            <a:ext cx="12518967" cy="8296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77B09C-058D-C835-E006-508C4D132248}"/>
              </a:ext>
            </a:extLst>
          </p:cNvPr>
          <p:cNvGrpSpPr/>
          <p:nvPr/>
        </p:nvGrpSpPr>
        <p:grpSpPr>
          <a:xfrm>
            <a:off x="2898470" y="379461"/>
            <a:ext cx="6471427" cy="6280135"/>
            <a:chOff x="2898470" y="379461"/>
            <a:chExt cx="6471427" cy="6280135"/>
          </a:xfrm>
        </p:grpSpPr>
        <p:pic>
          <p:nvPicPr>
            <p:cNvPr id="9" name="Picture 8" descr="A galaxy with stars in the sky&#10;&#10;Description automatically generated">
              <a:extLst>
                <a:ext uri="{FF2B5EF4-FFF2-40B4-BE49-F238E27FC236}">
                  <a16:creationId xmlns:a16="http://schemas.microsoft.com/office/drawing/2014/main" id="{9C39767E-1753-063B-D1D9-F75862E0D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98470" y="379461"/>
              <a:ext cx="2304813" cy="2040071"/>
            </a:xfrm>
            <a:prstGeom prst="rect">
              <a:avLst/>
            </a:prstGeom>
          </p:spPr>
        </p:pic>
        <p:pic>
          <p:nvPicPr>
            <p:cNvPr id="11" name="Picture 10" descr="A red and orange galaxy&#10;&#10;Description automatically generated">
              <a:extLst>
                <a:ext uri="{FF2B5EF4-FFF2-40B4-BE49-F238E27FC236}">
                  <a16:creationId xmlns:a16="http://schemas.microsoft.com/office/drawing/2014/main" id="{487A3868-D670-8E8D-AF81-113F105ED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48622" y="399959"/>
              <a:ext cx="2079040" cy="1999077"/>
            </a:xfrm>
            <a:prstGeom prst="rect">
              <a:avLst/>
            </a:prstGeom>
          </p:spPr>
        </p:pic>
        <p:pic>
          <p:nvPicPr>
            <p:cNvPr id="13" name="Picture 12" descr="A black background with stars and a red and yellow galaxy&#10;&#10;Description automatically generated">
              <a:extLst>
                <a:ext uri="{FF2B5EF4-FFF2-40B4-BE49-F238E27FC236}">
                  <a16:creationId xmlns:a16="http://schemas.microsoft.com/office/drawing/2014/main" id="{CBCC3FAC-BCA7-FF21-B085-EE2EF4CD0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46132" y="397219"/>
              <a:ext cx="2089979" cy="2039739"/>
            </a:xfrm>
            <a:prstGeom prst="rect">
              <a:avLst/>
            </a:prstGeom>
          </p:spPr>
        </p:pic>
        <p:pic>
          <p:nvPicPr>
            <p:cNvPr id="14" name="Picture 13" descr="A galaxy with stars and a red circle&#10;&#10;Description automatically generated with medium confidence">
              <a:extLst>
                <a:ext uri="{FF2B5EF4-FFF2-40B4-BE49-F238E27FC236}">
                  <a16:creationId xmlns:a16="http://schemas.microsoft.com/office/drawing/2014/main" id="{82885934-8BD2-E726-E9C2-93ADBC99D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11383" y="2472310"/>
              <a:ext cx="2112758" cy="1992601"/>
            </a:xfrm>
            <a:prstGeom prst="rect">
              <a:avLst/>
            </a:prstGeom>
          </p:spPr>
        </p:pic>
        <p:pic>
          <p:nvPicPr>
            <p:cNvPr id="15" name="Picture 14" descr="A galaxy with stars in space&#10;&#10;Description automatically generated">
              <a:extLst>
                <a:ext uri="{FF2B5EF4-FFF2-40B4-BE49-F238E27FC236}">
                  <a16:creationId xmlns:a16="http://schemas.microsoft.com/office/drawing/2014/main" id="{B4837DB9-0AA5-9F0A-15BC-892E919F3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11757" y="2467111"/>
              <a:ext cx="2158714" cy="2062207"/>
            </a:xfrm>
            <a:prstGeom prst="rect">
              <a:avLst/>
            </a:prstGeom>
          </p:spPr>
        </p:pic>
        <p:pic>
          <p:nvPicPr>
            <p:cNvPr id="16" name="Picture 15" descr="A galaxy with stars and a ring in space&#10;&#10;Description automatically generated with medium confidence">
              <a:extLst>
                <a:ext uri="{FF2B5EF4-FFF2-40B4-BE49-F238E27FC236}">
                  <a16:creationId xmlns:a16="http://schemas.microsoft.com/office/drawing/2014/main" id="{DA1A25F1-244F-6B47-98F0-939CA0B3B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26782" y="2475752"/>
              <a:ext cx="2143115" cy="2086582"/>
            </a:xfrm>
            <a:prstGeom prst="rect">
              <a:avLst/>
            </a:prstGeom>
          </p:spPr>
        </p:pic>
        <p:pic>
          <p:nvPicPr>
            <p:cNvPr id="18" name="Picture 17" descr="A black background with stars and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28DC1BF-AD3C-75D2-73A2-4F2B9DA5E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50854" y="4590415"/>
              <a:ext cx="2166665" cy="2010464"/>
            </a:xfrm>
            <a:prstGeom prst="rect">
              <a:avLst/>
            </a:prstGeom>
          </p:spPr>
        </p:pic>
        <p:pic>
          <p:nvPicPr>
            <p:cNvPr id="20" name="Picture 19" descr="A galaxy in space with numbers and stars&#10;&#10;Description automatically generated">
              <a:extLst>
                <a:ext uri="{FF2B5EF4-FFF2-40B4-BE49-F238E27FC236}">
                  <a16:creationId xmlns:a16="http://schemas.microsoft.com/office/drawing/2014/main" id="{0CA717A5-9979-0AFF-4DB8-F94B82EDF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95140" y="4574085"/>
              <a:ext cx="2160951" cy="2079212"/>
            </a:xfrm>
            <a:prstGeom prst="rect">
              <a:avLst/>
            </a:prstGeom>
          </p:spPr>
        </p:pic>
        <p:pic>
          <p:nvPicPr>
            <p:cNvPr id="22" name="Picture 21" descr="A black background with stars and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1899415A-2EC0-B9B2-B9C9-D758BD320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52052" y="4573014"/>
              <a:ext cx="2117342" cy="2086582"/>
            </a:xfrm>
            <a:prstGeom prst="rect">
              <a:avLst/>
            </a:prstGeom>
          </p:spPr>
        </p:pic>
      </p:grpSp>
      <p:pic>
        <p:nvPicPr>
          <p:cNvPr id="24" name="Picture 23" descr="A white sheet with black text&#10;&#10;Description automatically generated">
            <a:extLst>
              <a:ext uri="{FF2B5EF4-FFF2-40B4-BE49-F238E27FC236}">
                <a16:creationId xmlns:a16="http://schemas.microsoft.com/office/drawing/2014/main" id="{2B292E8A-EFEE-ADDA-8B1A-F1809589C8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49574" y="192516"/>
            <a:ext cx="5563450" cy="6460781"/>
          </a:xfrm>
          <a:prstGeom prst="rect">
            <a:avLst/>
          </a:prstGeom>
        </p:spPr>
      </p:pic>
      <p:pic>
        <p:nvPicPr>
          <p:cNvPr id="5" name="Picture 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51B1DA30-7266-E65B-3FB3-95319294E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1" y="5302619"/>
            <a:ext cx="954810" cy="127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1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14421 L 0.00156 -1.055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23308 -0.0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54" y="-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3B85C-16A3-C816-895E-BCED29AF1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29DBB-AAF3-50BC-80D3-37EE85F94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895" y="1825624"/>
            <a:ext cx="9810604" cy="4428753"/>
          </a:xfrm>
        </p:spPr>
        <p:txBody>
          <a:bodyPr/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endParaRPr lang="en-US" sz="2400" dirty="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 sz="2400" dirty="0">
                <a:solidFill>
                  <a:schemeClr val="dk2"/>
                </a:solidFill>
              </a:rPr>
              <a:t>Dr. Carlos Vargas, Research Advisor and Principal Investigator of Aspera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 sz="2400" dirty="0">
                <a:solidFill>
                  <a:schemeClr val="dk2"/>
                </a:solidFill>
              </a:rPr>
              <a:t>Elijah Garcia, Laboratory Manager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 sz="2400" dirty="0">
                <a:solidFill>
                  <a:schemeClr val="dk2"/>
                </a:solidFill>
              </a:rPr>
              <a:t>University of Arizona Steward Observatory</a:t>
            </a:r>
          </a:p>
          <a:p>
            <a:pPr marL="457200" indent="-342900">
              <a:spcBef>
                <a:spcPts val="0"/>
              </a:spcBef>
              <a:buClr>
                <a:schemeClr val="dk2"/>
              </a:buClr>
              <a:buSzPts val="1800"/>
              <a:buFont typeface="Arial" panose="020B0604020202020204" pitchFamily="34" charset="0"/>
              <a:buChar char="●"/>
            </a:pPr>
            <a:r>
              <a:rPr lang="en-US" sz="2400" dirty="0">
                <a:solidFill>
                  <a:schemeClr val="dk2"/>
                </a:solidFill>
              </a:rPr>
              <a:t>Arizona Space Grant Consortium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endParaRPr lang="en-US" dirty="0"/>
          </a:p>
        </p:txBody>
      </p:sp>
      <p:pic>
        <p:nvPicPr>
          <p:cNvPr id="6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1B35CEFC-4EB0-6C73-66E4-7213FB795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9" y="5202925"/>
            <a:ext cx="954810" cy="127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95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5" name="Picture 3114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117" name="Ink 311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3117" name="Ink 311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3119" name="Rectangle 3118">
            <a:extLst>
              <a:ext uri="{FF2B5EF4-FFF2-40B4-BE49-F238E27FC236}">
                <a16:creationId xmlns:a16="http://schemas.microsoft.com/office/drawing/2014/main" id="{989E0641-F6AC-4C12-B872-9701271C7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1" name="Freeform: Shape 3120">
            <a:extLst>
              <a:ext uri="{FF2B5EF4-FFF2-40B4-BE49-F238E27FC236}">
                <a16:creationId xmlns:a16="http://schemas.microsoft.com/office/drawing/2014/main" id="{172784F1-A0F6-4F67-AF2D-25742B0B7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8584143" cy="6858000"/>
          </a:xfrm>
          <a:custGeom>
            <a:avLst/>
            <a:gdLst>
              <a:gd name="connsiteX0" fmla="*/ 0 w 8584143"/>
              <a:gd name="connsiteY0" fmla="*/ 0 h 6858000"/>
              <a:gd name="connsiteX1" fmla="*/ 1443789 w 8584143"/>
              <a:gd name="connsiteY1" fmla="*/ 0 h 6858000"/>
              <a:gd name="connsiteX2" fmla="*/ 1935209 w 8584143"/>
              <a:gd name="connsiteY2" fmla="*/ 0 h 6858000"/>
              <a:gd name="connsiteX3" fmla="*/ 3767842 w 8584143"/>
              <a:gd name="connsiteY3" fmla="*/ 0 h 6858000"/>
              <a:gd name="connsiteX4" fmla="*/ 4547937 w 8584143"/>
              <a:gd name="connsiteY4" fmla="*/ 0 h 6858000"/>
              <a:gd name="connsiteX5" fmla="*/ 7688018 w 8584143"/>
              <a:gd name="connsiteY5" fmla="*/ 0 h 6858000"/>
              <a:gd name="connsiteX6" fmla="*/ 7684840 w 8584143"/>
              <a:gd name="connsiteY6" fmla="*/ 4883 h 6858000"/>
              <a:gd name="connsiteX7" fmla="*/ 7679003 w 8584143"/>
              <a:gd name="connsiteY7" fmla="*/ 34307 h 6858000"/>
              <a:gd name="connsiteX8" fmla="*/ 7668787 w 8584143"/>
              <a:gd name="connsiteY8" fmla="*/ 65797 h 6858000"/>
              <a:gd name="connsiteX9" fmla="*/ 7659174 w 8584143"/>
              <a:gd name="connsiteY9" fmla="*/ 87262 h 6858000"/>
              <a:gd name="connsiteX10" fmla="*/ 7646434 w 8584143"/>
              <a:gd name="connsiteY10" fmla="*/ 149697 h 6858000"/>
              <a:gd name="connsiteX11" fmla="*/ 7630223 w 8584143"/>
              <a:gd name="connsiteY11" fmla="*/ 256451 h 6858000"/>
              <a:gd name="connsiteX12" fmla="*/ 7625691 w 8584143"/>
              <a:gd name="connsiteY12" fmla="*/ 278384 h 6858000"/>
              <a:gd name="connsiteX13" fmla="*/ 7617498 w 8584143"/>
              <a:gd name="connsiteY13" fmla="*/ 294091 h 6858000"/>
              <a:gd name="connsiteX14" fmla="*/ 7611852 w 8584143"/>
              <a:gd name="connsiteY14" fmla="*/ 294989 h 6858000"/>
              <a:gd name="connsiteX15" fmla="*/ 7608671 w 8584143"/>
              <a:gd name="connsiteY15" fmla="*/ 306550 h 6858000"/>
              <a:gd name="connsiteX16" fmla="*/ 7606926 w 8584143"/>
              <a:gd name="connsiteY16" fmla="*/ 308965 h 6858000"/>
              <a:gd name="connsiteX17" fmla="*/ 7597822 w 8584143"/>
              <a:gd name="connsiteY17" fmla="*/ 323482 h 6858000"/>
              <a:gd name="connsiteX18" fmla="*/ 7600689 w 8584143"/>
              <a:gd name="connsiteY18" fmla="*/ 370816 h 6858000"/>
              <a:gd name="connsiteX19" fmla="*/ 7556063 w 8584143"/>
              <a:gd name="connsiteY19" fmla="*/ 452257 h 6858000"/>
              <a:gd name="connsiteX20" fmla="*/ 7535941 w 8584143"/>
              <a:gd name="connsiteY20" fmla="*/ 622375 h 6858000"/>
              <a:gd name="connsiteX21" fmla="*/ 7524727 w 8584143"/>
              <a:gd name="connsiteY21" fmla="*/ 829709 h 6858000"/>
              <a:gd name="connsiteX22" fmla="*/ 7493619 w 8584143"/>
              <a:gd name="connsiteY22" fmla="*/ 965691 h 6858000"/>
              <a:gd name="connsiteX23" fmla="*/ 7498568 w 8584143"/>
              <a:gd name="connsiteY23" fmla="*/ 980455 h 6858000"/>
              <a:gd name="connsiteX24" fmla="*/ 7499889 w 8584143"/>
              <a:gd name="connsiteY24" fmla="*/ 995801 h 6858000"/>
              <a:gd name="connsiteX25" fmla="*/ 7498780 w 8584143"/>
              <a:gd name="connsiteY25" fmla="*/ 997293 h 6858000"/>
              <a:gd name="connsiteX26" fmla="*/ 7496535 w 8584143"/>
              <a:gd name="connsiteY26" fmla="*/ 1013984 h 6858000"/>
              <a:gd name="connsiteX27" fmla="*/ 7498533 w 8584143"/>
              <a:gd name="connsiteY27" fmla="*/ 1053799 h 6858000"/>
              <a:gd name="connsiteX28" fmla="*/ 7494543 w 8584143"/>
              <a:gd name="connsiteY28" fmla="*/ 1092398 h 6858000"/>
              <a:gd name="connsiteX29" fmla="*/ 7493558 w 8584143"/>
              <a:gd name="connsiteY29" fmla="*/ 1092587 h 6858000"/>
              <a:gd name="connsiteX30" fmla="*/ 7488785 w 8584143"/>
              <a:gd name="connsiteY30" fmla="*/ 1101120 h 6858000"/>
              <a:gd name="connsiteX31" fmla="*/ 7481846 w 8584143"/>
              <a:gd name="connsiteY31" fmla="*/ 1118095 h 6858000"/>
              <a:gd name="connsiteX32" fmla="*/ 7454007 w 8584143"/>
              <a:gd name="connsiteY32" fmla="*/ 1153636 h 6858000"/>
              <a:gd name="connsiteX33" fmla="*/ 7451707 w 8584143"/>
              <a:gd name="connsiteY33" fmla="*/ 1189862 h 6858000"/>
              <a:gd name="connsiteX34" fmla="*/ 7450723 w 8584143"/>
              <a:gd name="connsiteY34" fmla="*/ 1197013 h 6858000"/>
              <a:gd name="connsiteX35" fmla="*/ 7450486 w 8584143"/>
              <a:gd name="connsiteY35" fmla="*/ 1197097 h 6858000"/>
              <a:gd name="connsiteX36" fmla="*/ 7449017 w 8584143"/>
              <a:gd name="connsiteY36" fmla="*/ 1204520 h 6858000"/>
              <a:gd name="connsiteX37" fmla="*/ 7448926 w 8584143"/>
              <a:gd name="connsiteY37" fmla="*/ 1210047 h 6858000"/>
              <a:gd name="connsiteX38" fmla="*/ 7447013 w 8584143"/>
              <a:gd name="connsiteY38" fmla="*/ 1223915 h 6858000"/>
              <a:gd name="connsiteX39" fmla="*/ 7444919 w 8584143"/>
              <a:gd name="connsiteY39" fmla="*/ 1228301 h 6858000"/>
              <a:gd name="connsiteX40" fmla="*/ 7431258 w 8584143"/>
              <a:gd name="connsiteY40" fmla="*/ 1254761 h 6858000"/>
              <a:gd name="connsiteX41" fmla="*/ 7415074 w 8584143"/>
              <a:gd name="connsiteY41" fmla="*/ 1310783 h 6858000"/>
              <a:gd name="connsiteX42" fmla="*/ 7366461 w 8584143"/>
              <a:gd name="connsiteY42" fmla="*/ 1522084 h 6858000"/>
              <a:gd name="connsiteX43" fmla="*/ 7339590 w 8584143"/>
              <a:gd name="connsiteY43" fmla="*/ 1562296 h 6858000"/>
              <a:gd name="connsiteX44" fmla="*/ 7338250 w 8584143"/>
              <a:gd name="connsiteY44" fmla="*/ 1567378 h 6858000"/>
              <a:gd name="connsiteX45" fmla="*/ 7338630 w 8584143"/>
              <a:gd name="connsiteY45" fmla="*/ 1581350 h 6858000"/>
              <a:gd name="connsiteX46" fmla="*/ 7339438 w 8584143"/>
              <a:gd name="connsiteY46" fmla="*/ 1586621 h 6858000"/>
              <a:gd name="connsiteX47" fmla="*/ 7339205 w 8584143"/>
              <a:gd name="connsiteY47" fmla="*/ 1594298 h 6858000"/>
              <a:gd name="connsiteX48" fmla="*/ 7338987 w 8584143"/>
              <a:gd name="connsiteY48" fmla="*/ 1594484 h 6858000"/>
              <a:gd name="connsiteX49" fmla="*/ 7339184 w 8584143"/>
              <a:gd name="connsiteY49" fmla="*/ 1601685 h 6858000"/>
              <a:gd name="connsiteX50" fmla="*/ 7342822 w 8584143"/>
              <a:gd name="connsiteY50" fmla="*/ 1636988 h 6858000"/>
              <a:gd name="connsiteX51" fmla="*/ 7321306 w 8584143"/>
              <a:gd name="connsiteY51" fmla="*/ 1682992 h 6858000"/>
              <a:gd name="connsiteX52" fmla="*/ 7317264 w 8584143"/>
              <a:gd name="connsiteY52" fmla="*/ 1702136 h 6858000"/>
              <a:gd name="connsiteX53" fmla="*/ 7313972 w 8584143"/>
              <a:gd name="connsiteY53" fmla="*/ 1712332 h 6858000"/>
              <a:gd name="connsiteX54" fmla="*/ 7313035 w 8584143"/>
              <a:gd name="connsiteY54" fmla="*/ 1712948 h 6858000"/>
              <a:gd name="connsiteX55" fmla="*/ 7316630 w 8584143"/>
              <a:gd name="connsiteY55" fmla="*/ 1746792 h 6858000"/>
              <a:gd name="connsiteX56" fmla="*/ 7315401 w 8584143"/>
              <a:gd name="connsiteY56" fmla="*/ 1751246 h 6858000"/>
              <a:gd name="connsiteX57" fmla="*/ 7321101 w 8584143"/>
              <a:gd name="connsiteY57" fmla="*/ 1784755 h 6858000"/>
              <a:gd name="connsiteX58" fmla="*/ 7327294 w 8584143"/>
              <a:gd name="connsiteY58" fmla="*/ 1820662 h 6858000"/>
              <a:gd name="connsiteX59" fmla="*/ 7326160 w 8584143"/>
              <a:gd name="connsiteY59" fmla="*/ 1974931 h 6858000"/>
              <a:gd name="connsiteX60" fmla="*/ 7321339 w 8584143"/>
              <a:gd name="connsiteY60" fmla="*/ 2145620 h 6858000"/>
              <a:gd name="connsiteX61" fmla="*/ 7333553 w 8584143"/>
              <a:gd name="connsiteY61" fmla="*/ 2393943 h 6858000"/>
              <a:gd name="connsiteX62" fmla="*/ 7326308 w 8584143"/>
              <a:gd name="connsiteY62" fmla="*/ 2442912 h 6858000"/>
              <a:gd name="connsiteX63" fmla="*/ 7330683 w 8584143"/>
              <a:gd name="connsiteY63" fmla="*/ 2460453 h 6858000"/>
              <a:gd name="connsiteX64" fmla="*/ 7330633 w 8584143"/>
              <a:gd name="connsiteY64" fmla="*/ 2460806 h 6858000"/>
              <a:gd name="connsiteX65" fmla="*/ 7331035 w 8584143"/>
              <a:gd name="connsiteY65" fmla="*/ 2461434 h 6858000"/>
              <a:gd name="connsiteX66" fmla="*/ 7334372 w 8584143"/>
              <a:gd name="connsiteY66" fmla="*/ 2464722 h 6858000"/>
              <a:gd name="connsiteX67" fmla="*/ 7342003 w 8584143"/>
              <a:gd name="connsiteY67" fmla="*/ 2475030 h 6858000"/>
              <a:gd name="connsiteX68" fmla="*/ 7343758 w 8584143"/>
              <a:gd name="connsiteY68" fmla="*/ 2480106 h 6858000"/>
              <a:gd name="connsiteX69" fmla="*/ 7346412 w 8584143"/>
              <a:gd name="connsiteY69" fmla="*/ 2534899 h 6858000"/>
              <a:gd name="connsiteX70" fmla="*/ 7377610 w 8584143"/>
              <a:gd name="connsiteY70" fmla="*/ 2623133 h 6858000"/>
              <a:gd name="connsiteX71" fmla="*/ 7410987 w 8584143"/>
              <a:gd name="connsiteY71" fmla="*/ 2709132 h 6858000"/>
              <a:gd name="connsiteX72" fmla="*/ 7424280 w 8584143"/>
              <a:gd name="connsiteY72" fmla="*/ 2739609 h 6858000"/>
              <a:gd name="connsiteX73" fmla="*/ 7442649 w 8584143"/>
              <a:gd name="connsiteY73" fmla="*/ 2796846 h 6858000"/>
              <a:gd name="connsiteX74" fmla="*/ 7447758 w 8584143"/>
              <a:gd name="connsiteY74" fmla="*/ 2824862 h 6858000"/>
              <a:gd name="connsiteX75" fmla="*/ 7448549 w 8584143"/>
              <a:gd name="connsiteY75" fmla="*/ 2825781 h 6858000"/>
              <a:gd name="connsiteX76" fmla="*/ 7447171 w 8584143"/>
              <a:gd name="connsiteY76" fmla="*/ 2829288 h 6858000"/>
              <a:gd name="connsiteX77" fmla="*/ 7448038 w 8584143"/>
              <a:gd name="connsiteY77" fmla="*/ 2834510 h 6858000"/>
              <a:gd name="connsiteX78" fmla="*/ 7454032 w 8584143"/>
              <a:gd name="connsiteY78" fmla="*/ 2846800 h 6858000"/>
              <a:gd name="connsiteX79" fmla="*/ 7456883 w 8584143"/>
              <a:gd name="connsiteY79" fmla="*/ 2851093 h 6858000"/>
              <a:gd name="connsiteX80" fmla="*/ 7459781 w 8584143"/>
              <a:gd name="connsiteY80" fmla="*/ 2858070 h 6858000"/>
              <a:gd name="connsiteX81" fmla="*/ 7459664 w 8584143"/>
              <a:gd name="connsiteY81" fmla="*/ 2858346 h 6858000"/>
              <a:gd name="connsiteX82" fmla="*/ 7462752 w 8584143"/>
              <a:gd name="connsiteY82" fmla="*/ 2864679 h 6858000"/>
              <a:gd name="connsiteX83" fmla="*/ 7480271 w 8584143"/>
              <a:gd name="connsiteY83" fmla="*/ 2894353 h 6858000"/>
              <a:gd name="connsiteX84" fmla="*/ 7479792 w 8584143"/>
              <a:gd name="connsiteY84" fmla="*/ 2946457 h 6858000"/>
              <a:gd name="connsiteX85" fmla="*/ 7483955 w 8584143"/>
              <a:gd name="connsiteY85" fmla="*/ 2965627 h 6858000"/>
              <a:gd name="connsiteX86" fmla="*/ 7485159 w 8584143"/>
              <a:gd name="connsiteY86" fmla="*/ 2976418 h 6858000"/>
              <a:gd name="connsiteX87" fmla="*/ 7484577 w 8584143"/>
              <a:gd name="connsiteY87" fmla="*/ 2977449 h 6858000"/>
              <a:gd name="connsiteX88" fmla="*/ 7501468 w 8584143"/>
              <a:gd name="connsiteY88" fmla="*/ 3005842 h 6858000"/>
              <a:gd name="connsiteX89" fmla="*/ 7502178 w 8584143"/>
              <a:gd name="connsiteY89" fmla="*/ 3010448 h 6858000"/>
              <a:gd name="connsiteX90" fmla="*/ 7515145 w 8584143"/>
              <a:gd name="connsiteY90" fmla="*/ 3027885 h 6858000"/>
              <a:gd name="connsiteX91" fmla="*/ 7520799 w 8584143"/>
              <a:gd name="connsiteY91" fmla="*/ 3037464 h 6858000"/>
              <a:gd name="connsiteX92" fmla="*/ 7531805 w 8584143"/>
              <a:gd name="connsiteY92" fmla="*/ 3053733 h 6858000"/>
              <a:gd name="connsiteX93" fmla="*/ 7540831 w 8584143"/>
              <a:gd name="connsiteY93" fmla="*/ 3066373 h 6858000"/>
              <a:gd name="connsiteX94" fmla="*/ 7552034 w 8584143"/>
              <a:gd name="connsiteY94" fmla="*/ 3073177 h 6858000"/>
              <a:gd name="connsiteX95" fmla="*/ 7602266 w 8584143"/>
              <a:gd name="connsiteY95" fmla="*/ 3204760 h 6858000"/>
              <a:gd name="connsiteX96" fmla="*/ 7703859 w 8584143"/>
              <a:gd name="connsiteY96" fmla="*/ 3372843 h 6858000"/>
              <a:gd name="connsiteX97" fmla="*/ 7778427 w 8584143"/>
              <a:gd name="connsiteY97" fmla="*/ 3575278 h 6858000"/>
              <a:gd name="connsiteX98" fmla="*/ 7791818 w 8584143"/>
              <a:gd name="connsiteY98" fmla="*/ 3622733 h 6858000"/>
              <a:gd name="connsiteX99" fmla="*/ 7818756 w 8584143"/>
              <a:gd name="connsiteY99" fmla="*/ 3656229 h 6858000"/>
              <a:gd name="connsiteX100" fmla="*/ 7820126 w 8584143"/>
              <a:gd name="connsiteY100" fmla="*/ 3675471 h 6858000"/>
              <a:gd name="connsiteX101" fmla="*/ 7820195 w 8584143"/>
              <a:gd name="connsiteY101" fmla="*/ 3678883 h 6858000"/>
              <a:gd name="connsiteX102" fmla="*/ 7824096 w 8584143"/>
              <a:gd name="connsiteY102" fmla="*/ 3690549 h 6858000"/>
              <a:gd name="connsiteX103" fmla="*/ 7820671 w 8584143"/>
              <a:gd name="connsiteY103" fmla="*/ 3696308 h 6858000"/>
              <a:gd name="connsiteX104" fmla="*/ 7823298 w 8584143"/>
              <a:gd name="connsiteY104" fmla="*/ 3715640 h 6858000"/>
              <a:gd name="connsiteX105" fmla="*/ 7831738 w 8584143"/>
              <a:gd name="connsiteY105" fmla="*/ 3736429 h 6858000"/>
              <a:gd name="connsiteX106" fmla="*/ 7861221 w 8584143"/>
              <a:gd name="connsiteY106" fmla="*/ 3810557 h 6858000"/>
              <a:gd name="connsiteX107" fmla="*/ 7868800 w 8584143"/>
              <a:gd name="connsiteY107" fmla="*/ 3821134 h 6858000"/>
              <a:gd name="connsiteX108" fmla="*/ 7880886 w 8584143"/>
              <a:gd name="connsiteY108" fmla="*/ 3862564 h 6858000"/>
              <a:gd name="connsiteX109" fmla="*/ 7895950 w 8584143"/>
              <a:gd name="connsiteY109" fmla="*/ 4088638 h 6858000"/>
              <a:gd name="connsiteX110" fmla="*/ 7980307 w 8584143"/>
              <a:gd name="connsiteY110" fmla="*/ 4579511 h 6858000"/>
              <a:gd name="connsiteX111" fmla="*/ 8037748 w 8584143"/>
              <a:gd name="connsiteY111" fmla="*/ 4853262 h 6858000"/>
              <a:gd name="connsiteX112" fmla="*/ 8091434 w 8584143"/>
              <a:gd name="connsiteY112" fmla="*/ 4973536 h 6858000"/>
              <a:gd name="connsiteX113" fmla="*/ 8111251 w 8584143"/>
              <a:gd name="connsiteY113" fmla="*/ 5112085 h 6858000"/>
              <a:gd name="connsiteX114" fmla="*/ 8121053 w 8584143"/>
              <a:gd name="connsiteY114" fmla="*/ 5123497 h 6858000"/>
              <a:gd name="connsiteX115" fmla="*/ 8127733 w 8584143"/>
              <a:gd name="connsiteY115" fmla="*/ 5137025 h 6858000"/>
              <a:gd name="connsiteX116" fmla="*/ 8127243 w 8584143"/>
              <a:gd name="connsiteY116" fmla="*/ 5138880 h 6858000"/>
              <a:gd name="connsiteX117" fmla="*/ 8131123 w 8584143"/>
              <a:gd name="connsiteY117" fmla="*/ 5155200 h 6858000"/>
              <a:gd name="connsiteX118" fmla="*/ 8134586 w 8584143"/>
              <a:gd name="connsiteY118" fmla="*/ 5158375 h 6858000"/>
              <a:gd name="connsiteX119" fmla="*/ 8138066 w 8584143"/>
              <a:gd name="connsiteY119" fmla="*/ 5169448 h 6858000"/>
              <a:gd name="connsiteX120" fmla="*/ 8147133 w 8584143"/>
              <a:gd name="connsiteY120" fmla="*/ 5190924 h 6858000"/>
              <a:gd name="connsiteX121" fmla="*/ 8146758 w 8584143"/>
              <a:gd name="connsiteY121" fmla="*/ 5195257 h 6858000"/>
              <a:gd name="connsiteX122" fmla="*/ 8157208 w 8584143"/>
              <a:gd name="connsiteY122" fmla="*/ 5228139 h 6858000"/>
              <a:gd name="connsiteX123" fmla="*/ 8156368 w 8584143"/>
              <a:gd name="connsiteY123" fmla="*/ 5228745 h 6858000"/>
              <a:gd name="connsiteX124" fmla="*/ 8155018 w 8584143"/>
              <a:gd name="connsiteY124" fmla="*/ 5238668 h 6858000"/>
              <a:gd name="connsiteX125" fmla="*/ 8154683 w 8584143"/>
              <a:gd name="connsiteY125" fmla="*/ 5257295 h 6858000"/>
              <a:gd name="connsiteX126" fmla="*/ 8141749 w 8584143"/>
              <a:gd name="connsiteY126" fmla="*/ 5302100 h 6858000"/>
              <a:gd name="connsiteX127" fmla="*/ 8152532 w 8584143"/>
              <a:gd name="connsiteY127" fmla="*/ 5336400 h 6858000"/>
              <a:gd name="connsiteX128" fmla="*/ 8154171 w 8584143"/>
              <a:gd name="connsiteY128" fmla="*/ 5343400 h 6858000"/>
              <a:gd name="connsiteX129" fmla="*/ 8153984 w 8584143"/>
              <a:gd name="connsiteY129" fmla="*/ 5343580 h 6858000"/>
              <a:gd name="connsiteX130" fmla="*/ 8155276 w 8584143"/>
              <a:gd name="connsiteY130" fmla="*/ 5351044 h 6858000"/>
              <a:gd name="connsiteX131" fmla="*/ 8157160 w 8584143"/>
              <a:gd name="connsiteY131" fmla="*/ 5356163 h 6858000"/>
              <a:gd name="connsiteX132" fmla="*/ 8160340 w 8584143"/>
              <a:gd name="connsiteY132" fmla="*/ 5369744 h 6858000"/>
              <a:gd name="connsiteX133" fmla="*/ 8159977 w 8584143"/>
              <a:gd name="connsiteY133" fmla="*/ 5374688 h 6858000"/>
              <a:gd name="connsiteX134" fmla="*/ 8157730 w 8584143"/>
              <a:gd name="connsiteY134" fmla="*/ 5377039 h 6858000"/>
              <a:gd name="connsiteX135" fmla="*/ 8158318 w 8584143"/>
              <a:gd name="connsiteY135" fmla="*/ 5378223 h 6858000"/>
              <a:gd name="connsiteX136" fmla="*/ 8156839 w 8584143"/>
              <a:gd name="connsiteY136" fmla="*/ 5404966 h 6858000"/>
              <a:gd name="connsiteX137" fmla="*/ 8161908 w 8584143"/>
              <a:gd name="connsiteY137" fmla="*/ 5463512 h 6858000"/>
              <a:gd name="connsiteX138" fmla="*/ 8168187 w 8584143"/>
              <a:gd name="connsiteY138" fmla="*/ 5496420 h 6858000"/>
              <a:gd name="connsiteX139" fmla="*/ 8181698 w 8584143"/>
              <a:gd name="connsiteY139" fmla="*/ 5587240 h 6858000"/>
              <a:gd name="connsiteX140" fmla="*/ 8192448 w 8584143"/>
              <a:gd name="connsiteY140" fmla="*/ 5678917 h 6858000"/>
              <a:gd name="connsiteX141" fmla="*/ 8182066 w 8584143"/>
              <a:gd name="connsiteY141" fmla="*/ 5727596 h 6858000"/>
              <a:gd name="connsiteX142" fmla="*/ 8182644 w 8584143"/>
              <a:gd name="connsiteY142" fmla="*/ 5732850 h 6858000"/>
              <a:gd name="connsiteX143" fmla="*/ 8187965 w 8584143"/>
              <a:gd name="connsiteY143" fmla="*/ 5745527 h 6858000"/>
              <a:gd name="connsiteX144" fmla="*/ 8190586 w 8584143"/>
              <a:gd name="connsiteY144" fmla="*/ 5750018 h 6858000"/>
              <a:gd name="connsiteX145" fmla="*/ 8193105 w 8584143"/>
              <a:gd name="connsiteY145" fmla="*/ 5757177 h 6858000"/>
              <a:gd name="connsiteX146" fmla="*/ 8192971 w 8584143"/>
              <a:gd name="connsiteY146" fmla="*/ 5757443 h 6858000"/>
              <a:gd name="connsiteX147" fmla="*/ 8195715 w 8584143"/>
              <a:gd name="connsiteY147" fmla="*/ 5763977 h 6858000"/>
              <a:gd name="connsiteX148" fmla="*/ 8211626 w 8584143"/>
              <a:gd name="connsiteY148" fmla="*/ 5794837 h 6858000"/>
              <a:gd name="connsiteX149" fmla="*/ 8208229 w 8584143"/>
              <a:gd name="connsiteY149" fmla="*/ 5846502 h 6858000"/>
              <a:gd name="connsiteX150" fmla="*/ 8211326 w 8584143"/>
              <a:gd name="connsiteY150" fmla="*/ 5865860 h 6858000"/>
              <a:gd name="connsiteX151" fmla="*/ 8211931 w 8584143"/>
              <a:gd name="connsiteY151" fmla="*/ 5876666 h 6858000"/>
              <a:gd name="connsiteX152" fmla="*/ 8211291 w 8584143"/>
              <a:gd name="connsiteY152" fmla="*/ 5877642 h 6858000"/>
              <a:gd name="connsiteX153" fmla="*/ 8226642 w 8584143"/>
              <a:gd name="connsiteY153" fmla="*/ 5907181 h 6858000"/>
              <a:gd name="connsiteX154" fmla="*/ 8227096 w 8584143"/>
              <a:gd name="connsiteY154" fmla="*/ 5911810 h 6858000"/>
              <a:gd name="connsiteX155" fmla="*/ 8239130 w 8584143"/>
              <a:gd name="connsiteY155" fmla="*/ 5930161 h 6858000"/>
              <a:gd name="connsiteX156" fmla="*/ 8244266 w 8584143"/>
              <a:gd name="connsiteY156" fmla="*/ 5940122 h 6858000"/>
              <a:gd name="connsiteX157" fmla="*/ 8247944 w 8584143"/>
              <a:gd name="connsiteY157" fmla="*/ 5941942 h 6858000"/>
              <a:gd name="connsiteX158" fmla="*/ 8254393 w 8584143"/>
              <a:gd name="connsiteY158" fmla="*/ 5957154 h 6858000"/>
              <a:gd name="connsiteX159" fmla="*/ 8254296 w 8584143"/>
              <a:gd name="connsiteY159" fmla="*/ 5959276 h 6858000"/>
              <a:gd name="connsiteX160" fmla="*/ 8262741 w 8584143"/>
              <a:gd name="connsiteY160" fmla="*/ 5970427 h 6858000"/>
              <a:gd name="connsiteX161" fmla="*/ 8273597 w 8584143"/>
              <a:gd name="connsiteY161" fmla="*/ 5978084 h 6858000"/>
              <a:gd name="connsiteX162" fmla="*/ 8289710 w 8584143"/>
              <a:gd name="connsiteY162" fmla="*/ 6046176 h 6858000"/>
              <a:gd name="connsiteX163" fmla="*/ 8312575 w 8584143"/>
              <a:gd name="connsiteY163" fmla="*/ 6102716 h 6858000"/>
              <a:gd name="connsiteX164" fmla="*/ 8327538 w 8584143"/>
              <a:gd name="connsiteY164" fmla="*/ 6220955 h 6858000"/>
              <a:gd name="connsiteX165" fmla="*/ 8412666 w 8584143"/>
              <a:gd name="connsiteY165" fmla="*/ 6530860 h 6858000"/>
              <a:gd name="connsiteX166" fmla="*/ 8508654 w 8584143"/>
              <a:gd name="connsiteY166" fmla="*/ 6624123 h 6858000"/>
              <a:gd name="connsiteX167" fmla="*/ 8509725 w 8584143"/>
              <a:gd name="connsiteY167" fmla="*/ 6637517 h 6858000"/>
              <a:gd name="connsiteX168" fmla="*/ 8517027 w 8584143"/>
              <a:gd name="connsiteY168" fmla="*/ 6658828 h 6858000"/>
              <a:gd name="connsiteX169" fmla="*/ 8556898 w 8584143"/>
              <a:gd name="connsiteY169" fmla="*/ 6757651 h 6858000"/>
              <a:gd name="connsiteX170" fmla="*/ 8577797 w 8584143"/>
              <a:gd name="connsiteY170" fmla="*/ 6818176 h 6858000"/>
              <a:gd name="connsiteX171" fmla="*/ 8581094 w 8584143"/>
              <a:gd name="connsiteY171" fmla="*/ 6843360 h 6858000"/>
              <a:gd name="connsiteX172" fmla="*/ 8581676 w 8584143"/>
              <a:gd name="connsiteY172" fmla="*/ 6853227 h 6858000"/>
              <a:gd name="connsiteX173" fmla="*/ 8584143 w 8584143"/>
              <a:gd name="connsiteY173" fmla="*/ 6858000 h 6858000"/>
              <a:gd name="connsiteX174" fmla="*/ 4547937 w 8584143"/>
              <a:gd name="connsiteY174" fmla="*/ 6858000 h 6858000"/>
              <a:gd name="connsiteX175" fmla="*/ 3767842 w 8584143"/>
              <a:gd name="connsiteY175" fmla="*/ 6858000 h 6858000"/>
              <a:gd name="connsiteX176" fmla="*/ 1935209 w 8584143"/>
              <a:gd name="connsiteY176" fmla="*/ 6858000 h 6858000"/>
              <a:gd name="connsiteX177" fmla="*/ 1443789 w 8584143"/>
              <a:gd name="connsiteY177" fmla="*/ 6858000 h 6858000"/>
              <a:gd name="connsiteX178" fmla="*/ 0 w 8584143"/>
              <a:gd name="connsiteY17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8584143" h="6858000">
                <a:moveTo>
                  <a:pt x="0" y="0"/>
                </a:moveTo>
                <a:lnTo>
                  <a:pt x="1443789" y="0"/>
                </a:lnTo>
                <a:lnTo>
                  <a:pt x="1935209" y="0"/>
                </a:lnTo>
                <a:lnTo>
                  <a:pt x="3767842" y="0"/>
                </a:lnTo>
                <a:lnTo>
                  <a:pt x="4547937" y="0"/>
                </a:lnTo>
                <a:lnTo>
                  <a:pt x="7688018" y="0"/>
                </a:lnTo>
                <a:lnTo>
                  <a:pt x="7684840" y="4883"/>
                </a:lnTo>
                <a:cubicBezTo>
                  <a:pt x="7679514" y="13224"/>
                  <a:pt x="7675862" y="22402"/>
                  <a:pt x="7679003" y="34307"/>
                </a:cubicBezTo>
                <a:cubicBezTo>
                  <a:pt x="7669214" y="27544"/>
                  <a:pt x="7678539" y="61181"/>
                  <a:pt x="7668787" y="65797"/>
                </a:cubicBezTo>
                <a:cubicBezTo>
                  <a:pt x="7660895" y="68127"/>
                  <a:pt x="7661886" y="78874"/>
                  <a:pt x="7659174" y="87262"/>
                </a:cubicBezTo>
                <a:cubicBezTo>
                  <a:pt x="7651219" y="93596"/>
                  <a:pt x="7644892" y="135373"/>
                  <a:pt x="7646434" y="149697"/>
                </a:cubicBezTo>
                <a:cubicBezTo>
                  <a:pt x="7655561" y="189791"/>
                  <a:pt x="7623767" y="224346"/>
                  <a:pt x="7630223" y="256451"/>
                </a:cubicBezTo>
                <a:cubicBezTo>
                  <a:pt x="7629679" y="264987"/>
                  <a:pt x="7628026" y="272138"/>
                  <a:pt x="7625691" y="278384"/>
                </a:cubicBezTo>
                <a:lnTo>
                  <a:pt x="7617498" y="294091"/>
                </a:lnTo>
                <a:lnTo>
                  <a:pt x="7611852" y="294989"/>
                </a:lnTo>
                <a:lnTo>
                  <a:pt x="7608671" y="306550"/>
                </a:lnTo>
                <a:lnTo>
                  <a:pt x="7606926" y="308965"/>
                </a:lnTo>
                <a:cubicBezTo>
                  <a:pt x="7603576" y="313564"/>
                  <a:pt x="7600399" y="318240"/>
                  <a:pt x="7597822" y="323482"/>
                </a:cubicBezTo>
                <a:cubicBezTo>
                  <a:pt x="7619426" y="336199"/>
                  <a:pt x="7579472" y="370167"/>
                  <a:pt x="7600689" y="370816"/>
                </a:cubicBezTo>
                <a:cubicBezTo>
                  <a:pt x="7590291" y="401830"/>
                  <a:pt x="7583408" y="430960"/>
                  <a:pt x="7556063" y="452257"/>
                </a:cubicBezTo>
                <a:cubicBezTo>
                  <a:pt x="7545272" y="494184"/>
                  <a:pt x="7546131" y="553358"/>
                  <a:pt x="7535941" y="622375"/>
                </a:cubicBezTo>
                <a:cubicBezTo>
                  <a:pt x="7530337" y="659638"/>
                  <a:pt x="7531780" y="772490"/>
                  <a:pt x="7524727" y="829709"/>
                </a:cubicBezTo>
                <a:cubicBezTo>
                  <a:pt x="7512290" y="877796"/>
                  <a:pt x="7518567" y="928094"/>
                  <a:pt x="7493619" y="965691"/>
                </a:cubicBezTo>
                <a:cubicBezTo>
                  <a:pt x="7496019" y="970273"/>
                  <a:pt x="7497590" y="975240"/>
                  <a:pt x="7498568" y="980455"/>
                </a:cubicBezTo>
                <a:lnTo>
                  <a:pt x="7499889" y="995801"/>
                </a:lnTo>
                <a:lnTo>
                  <a:pt x="7498780" y="997293"/>
                </a:lnTo>
                <a:cubicBezTo>
                  <a:pt x="7495817" y="1004670"/>
                  <a:pt x="7495574" y="1009826"/>
                  <a:pt x="7496535" y="1013984"/>
                </a:cubicBezTo>
                <a:lnTo>
                  <a:pt x="7498533" y="1053799"/>
                </a:lnTo>
                <a:lnTo>
                  <a:pt x="7494543" y="1092398"/>
                </a:lnTo>
                <a:lnTo>
                  <a:pt x="7493558" y="1092587"/>
                </a:lnTo>
                <a:cubicBezTo>
                  <a:pt x="7491300" y="1093805"/>
                  <a:pt x="7489542" y="1096198"/>
                  <a:pt x="7488785" y="1101120"/>
                </a:cubicBezTo>
                <a:cubicBezTo>
                  <a:pt x="7475928" y="1089311"/>
                  <a:pt x="7482945" y="1102534"/>
                  <a:pt x="7481846" y="1118095"/>
                </a:cubicBezTo>
                <a:cubicBezTo>
                  <a:pt x="7461635" y="1103222"/>
                  <a:pt x="7466983" y="1149994"/>
                  <a:pt x="7454007" y="1153636"/>
                </a:cubicBezTo>
                <a:cubicBezTo>
                  <a:pt x="7453654" y="1165401"/>
                  <a:pt x="7452914" y="1177574"/>
                  <a:pt x="7451707" y="1189862"/>
                </a:cubicBezTo>
                <a:lnTo>
                  <a:pt x="7450723" y="1197013"/>
                </a:lnTo>
                <a:lnTo>
                  <a:pt x="7450486" y="1197097"/>
                </a:lnTo>
                <a:cubicBezTo>
                  <a:pt x="7449811" y="1198525"/>
                  <a:pt x="7449313" y="1200829"/>
                  <a:pt x="7449017" y="1204520"/>
                </a:cubicBezTo>
                <a:cubicBezTo>
                  <a:pt x="7448986" y="1206362"/>
                  <a:pt x="7448957" y="1208205"/>
                  <a:pt x="7448926" y="1210047"/>
                </a:cubicBezTo>
                <a:lnTo>
                  <a:pt x="7447013" y="1223915"/>
                </a:lnTo>
                <a:lnTo>
                  <a:pt x="7444919" y="1228301"/>
                </a:lnTo>
                <a:lnTo>
                  <a:pt x="7431258" y="1254761"/>
                </a:lnTo>
                <a:cubicBezTo>
                  <a:pt x="7435617" y="1278569"/>
                  <a:pt x="7423615" y="1280872"/>
                  <a:pt x="7415074" y="1310783"/>
                </a:cubicBezTo>
                <a:cubicBezTo>
                  <a:pt x="7404275" y="1355336"/>
                  <a:pt x="7379040" y="1480164"/>
                  <a:pt x="7366461" y="1522084"/>
                </a:cubicBezTo>
                <a:cubicBezTo>
                  <a:pt x="7378037" y="1556102"/>
                  <a:pt x="7348640" y="1545100"/>
                  <a:pt x="7339590" y="1562296"/>
                </a:cubicBezTo>
                <a:lnTo>
                  <a:pt x="7338250" y="1567378"/>
                </a:lnTo>
                <a:lnTo>
                  <a:pt x="7338630" y="1581350"/>
                </a:lnTo>
                <a:lnTo>
                  <a:pt x="7339438" y="1586621"/>
                </a:lnTo>
                <a:cubicBezTo>
                  <a:pt x="7339747" y="1590246"/>
                  <a:pt x="7339635" y="1592646"/>
                  <a:pt x="7339205" y="1594298"/>
                </a:cubicBezTo>
                <a:lnTo>
                  <a:pt x="7338987" y="1594484"/>
                </a:lnTo>
                <a:cubicBezTo>
                  <a:pt x="7339053" y="1596884"/>
                  <a:pt x="7339118" y="1599285"/>
                  <a:pt x="7339184" y="1601685"/>
                </a:cubicBezTo>
                <a:cubicBezTo>
                  <a:pt x="7340000" y="1613851"/>
                  <a:pt x="7341254" y="1625697"/>
                  <a:pt x="7342822" y="1636988"/>
                </a:cubicBezTo>
                <a:cubicBezTo>
                  <a:pt x="7330693" y="1646201"/>
                  <a:pt x="7343542" y="1688080"/>
                  <a:pt x="7321306" y="1682992"/>
                </a:cubicBezTo>
                <a:cubicBezTo>
                  <a:pt x="7322760" y="1698203"/>
                  <a:pt x="7331788" y="1707597"/>
                  <a:pt x="7317264" y="1702136"/>
                </a:cubicBezTo>
                <a:cubicBezTo>
                  <a:pt x="7317322" y="1707132"/>
                  <a:pt x="7315986" y="1710177"/>
                  <a:pt x="7313972" y="1712332"/>
                </a:cubicBezTo>
                <a:lnTo>
                  <a:pt x="7313035" y="1712948"/>
                </a:lnTo>
                <a:lnTo>
                  <a:pt x="7316630" y="1746792"/>
                </a:lnTo>
                <a:lnTo>
                  <a:pt x="7315401" y="1751246"/>
                </a:lnTo>
                <a:lnTo>
                  <a:pt x="7321101" y="1784755"/>
                </a:lnTo>
                <a:lnTo>
                  <a:pt x="7327294" y="1820662"/>
                </a:lnTo>
                <a:cubicBezTo>
                  <a:pt x="7327737" y="1848695"/>
                  <a:pt x="7327153" y="1920771"/>
                  <a:pt x="7326160" y="1974931"/>
                </a:cubicBezTo>
                <a:cubicBezTo>
                  <a:pt x="7328548" y="2032209"/>
                  <a:pt x="7320773" y="2107869"/>
                  <a:pt x="7321339" y="2145620"/>
                </a:cubicBezTo>
                <a:cubicBezTo>
                  <a:pt x="7322571" y="2215455"/>
                  <a:pt x="7337315" y="2349474"/>
                  <a:pt x="7333553" y="2393943"/>
                </a:cubicBezTo>
                <a:cubicBezTo>
                  <a:pt x="7310207" y="2426247"/>
                  <a:pt x="7331458" y="2408943"/>
                  <a:pt x="7326308" y="2442912"/>
                </a:cubicBezTo>
                <a:cubicBezTo>
                  <a:pt x="7336759" y="2438504"/>
                  <a:pt x="7333574" y="2448776"/>
                  <a:pt x="7330683" y="2460453"/>
                </a:cubicBezTo>
                <a:cubicBezTo>
                  <a:pt x="7330666" y="2460571"/>
                  <a:pt x="7330650" y="2460688"/>
                  <a:pt x="7330633" y="2460806"/>
                </a:cubicBezTo>
                <a:lnTo>
                  <a:pt x="7331035" y="2461434"/>
                </a:lnTo>
                <a:lnTo>
                  <a:pt x="7334372" y="2464722"/>
                </a:lnTo>
                <a:lnTo>
                  <a:pt x="7342003" y="2475030"/>
                </a:lnTo>
                <a:lnTo>
                  <a:pt x="7343758" y="2480106"/>
                </a:lnTo>
                <a:cubicBezTo>
                  <a:pt x="7346578" y="2501344"/>
                  <a:pt x="7320481" y="2519375"/>
                  <a:pt x="7346412" y="2534899"/>
                </a:cubicBezTo>
                <a:cubicBezTo>
                  <a:pt x="7360083" y="2568478"/>
                  <a:pt x="7354800" y="2597793"/>
                  <a:pt x="7377610" y="2623133"/>
                </a:cubicBezTo>
                <a:cubicBezTo>
                  <a:pt x="7390349" y="2654605"/>
                  <a:pt x="7395655" y="2684981"/>
                  <a:pt x="7410987" y="2709132"/>
                </a:cubicBezTo>
                <a:cubicBezTo>
                  <a:pt x="7410797" y="2722445"/>
                  <a:pt x="7413145" y="2733617"/>
                  <a:pt x="7424280" y="2739609"/>
                </a:cubicBezTo>
                <a:cubicBezTo>
                  <a:pt x="7434154" y="2770079"/>
                  <a:pt x="7427084" y="2782617"/>
                  <a:pt x="7442649" y="2796846"/>
                </a:cubicBezTo>
                <a:cubicBezTo>
                  <a:pt x="7433290" y="2822099"/>
                  <a:pt x="7439888" y="2819689"/>
                  <a:pt x="7447758" y="2824862"/>
                </a:cubicBezTo>
                <a:lnTo>
                  <a:pt x="7448549" y="2825781"/>
                </a:lnTo>
                <a:lnTo>
                  <a:pt x="7447171" y="2829288"/>
                </a:lnTo>
                <a:lnTo>
                  <a:pt x="7448038" y="2834510"/>
                </a:lnTo>
                <a:lnTo>
                  <a:pt x="7454032" y="2846800"/>
                </a:lnTo>
                <a:lnTo>
                  <a:pt x="7456883" y="2851093"/>
                </a:lnTo>
                <a:cubicBezTo>
                  <a:pt x="7458624" y="2854172"/>
                  <a:pt x="7459495" y="2856375"/>
                  <a:pt x="7459781" y="2858070"/>
                </a:cubicBezTo>
                <a:cubicBezTo>
                  <a:pt x="7459743" y="2858162"/>
                  <a:pt x="7459704" y="2858255"/>
                  <a:pt x="7459664" y="2858346"/>
                </a:cubicBezTo>
                <a:lnTo>
                  <a:pt x="7462752" y="2864679"/>
                </a:lnTo>
                <a:cubicBezTo>
                  <a:pt x="7468402" y="2875128"/>
                  <a:pt x="7474309" y="2885070"/>
                  <a:pt x="7480271" y="2894353"/>
                </a:cubicBezTo>
                <a:cubicBezTo>
                  <a:pt x="7473235" y="2908790"/>
                  <a:pt x="7501591" y="2939627"/>
                  <a:pt x="7479792" y="2946457"/>
                </a:cubicBezTo>
                <a:cubicBezTo>
                  <a:pt x="7487240" y="2959302"/>
                  <a:pt x="7499057" y="2963075"/>
                  <a:pt x="7483955" y="2965627"/>
                </a:cubicBezTo>
                <a:cubicBezTo>
                  <a:pt x="7486028" y="2970061"/>
                  <a:pt x="7486075" y="2973463"/>
                  <a:pt x="7485159" y="2976418"/>
                </a:cubicBezTo>
                <a:lnTo>
                  <a:pt x="7484577" y="2977449"/>
                </a:lnTo>
                <a:lnTo>
                  <a:pt x="7501468" y="3005842"/>
                </a:lnTo>
                <a:cubicBezTo>
                  <a:pt x="7501704" y="3007377"/>
                  <a:pt x="7501941" y="3008912"/>
                  <a:pt x="7502178" y="3010448"/>
                </a:cubicBezTo>
                <a:lnTo>
                  <a:pt x="7515145" y="3027885"/>
                </a:lnTo>
                <a:lnTo>
                  <a:pt x="7520799" y="3037464"/>
                </a:lnTo>
                <a:lnTo>
                  <a:pt x="7531805" y="3053733"/>
                </a:lnTo>
                <a:lnTo>
                  <a:pt x="7540831" y="3066373"/>
                </a:lnTo>
                <a:cubicBezTo>
                  <a:pt x="7544257" y="3069468"/>
                  <a:pt x="7547961" y="3071841"/>
                  <a:pt x="7552034" y="3073177"/>
                </a:cubicBezTo>
                <a:cubicBezTo>
                  <a:pt x="7554638" y="3124249"/>
                  <a:pt x="7585495" y="3156938"/>
                  <a:pt x="7602266" y="3204760"/>
                </a:cubicBezTo>
                <a:cubicBezTo>
                  <a:pt x="7627570" y="3254706"/>
                  <a:pt x="7688077" y="3339410"/>
                  <a:pt x="7703859" y="3372843"/>
                </a:cubicBezTo>
                <a:cubicBezTo>
                  <a:pt x="7733219" y="3434596"/>
                  <a:pt x="7763768" y="3533630"/>
                  <a:pt x="7778427" y="3575278"/>
                </a:cubicBezTo>
                <a:cubicBezTo>
                  <a:pt x="7770779" y="3616082"/>
                  <a:pt x="7782639" y="3589752"/>
                  <a:pt x="7791818" y="3622733"/>
                </a:cubicBezTo>
                <a:cubicBezTo>
                  <a:pt x="7806806" y="3604159"/>
                  <a:pt x="7797136" y="3665951"/>
                  <a:pt x="7818756" y="3656229"/>
                </a:cubicBezTo>
                <a:cubicBezTo>
                  <a:pt x="7819739" y="3662537"/>
                  <a:pt x="7820015" y="3668955"/>
                  <a:pt x="7820126" y="3675471"/>
                </a:cubicBezTo>
                <a:cubicBezTo>
                  <a:pt x="7820149" y="3676608"/>
                  <a:pt x="7820172" y="3677746"/>
                  <a:pt x="7820195" y="3678883"/>
                </a:cubicBezTo>
                <a:lnTo>
                  <a:pt x="7824096" y="3690549"/>
                </a:lnTo>
                <a:lnTo>
                  <a:pt x="7820671" y="3696308"/>
                </a:lnTo>
                <a:lnTo>
                  <a:pt x="7823298" y="3715640"/>
                </a:lnTo>
                <a:cubicBezTo>
                  <a:pt x="7824981" y="3722498"/>
                  <a:pt x="7827609" y="3729433"/>
                  <a:pt x="7831738" y="3736429"/>
                </a:cubicBezTo>
                <a:cubicBezTo>
                  <a:pt x="7847776" y="3750427"/>
                  <a:pt x="7849691" y="3784810"/>
                  <a:pt x="7861221" y="3810557"/>
                </a:cubicBezTo>
                <a:lnTo>
                  <a:pt x="7868800" y="3821134"/>
                </a:lnTo>
                <a:lnTo>
                  <a:pt x="7880886" y="3862564"/>
                </a:lnTo>
                <a:lnTo>
                  <a:pt x="7895950" y="4088638"/>
                </a:lnTo>
                <a:cubicBezTo>
                  <a:pt x="7907120" y="4246010"/>
                  <a:pt x="7996677" y="4381498"/>
                  <a:pt x="7980307" y="4579511"/>
                </a:cubicBezTo>
                <a:lnTo>
                  <a:pt x="8037748" y="4853262"/>
                </a:lnTo>
                <a:cubicBezTo>
                  <a:pt x="8066444" y="4866095"/>
                  <a:pt x="8115020" y="4952575"/>
                  <a:pt x="8091434" y="4973536"/>
                </a:cubicBezTo>
                <a:cubicBezTo>
                  <a:pt x="8097120" y="5023157"/>
                  <a:pt x="8120796" y="5066649"/>
                  <a:pt x="8111251" y="5112085"/>
                </a:cubicBezTo>
                <a:cubicBezTo>
                  <a:pt x="8115087" y="5115249"/>
                  <a:pt x="8118299" y="5119132"/>
                  <a:pt x="8121053" y="5123497"/>
                </a:cubicBezTo>
                <a:lnTo>
                  <a:pt x="8127733" y="5137025"/>
                </a:lnTo>
                <a:lnTo>
                  <a:pt x="8127243" y="5138880"/>
                </a:lnTo>
                <a:cubicBezTo>
                  <a:pt x="8127147" y="5146953"/>
                  <a:pt x="8128759" y="5151797"/>
                  <a:pt x="8131123" y="5155200"/>
                </a:cubicBezTo>
                <a:lnTo>
                  <a:pt x="8134586" y="5158375"/>
                </a:lnTo>
                <a:lnTo>
                  <a:pt x="8138066" y="5169448"/>
                </a:lnTo>
                <a:lnTo>
                  <a:pt x="8147133" y="5190924"/>
                </a:lnTo>
                <a:cubicBezTo>
                  <a:pt x="8147009" y="5192368"/>
                  <a:pt x="8146883" y="5193813"/>
                  <a:pt x="8146758" y="5195257"/>
                </a:cubicBezTo>
                <a:lnTo>
                  <a:pt x="8157208" y="5228139"/>
                </a:lnTo>
                <a:lnTo>
                  <a:pt x="8156368" y="5228745"/>
                </a:lnTo>
                <a:cubicBezTo>
                  <a:pt x="8154726" y="5230846"/>
                  <a:pt x="8153962" y="5233812"/>
                  <a:pt x="8155018" y="5238668"/>
                </a:cubicBezTo>
                <a:cubicBezTo>
                  <a:pt x="8138997" y="5233419"/>
                  <a:pt x="8150154" y="5242513"/>
                  <a:pt x="8154683" y="5257295"/>
                </a:cubicBezTo>
                <a:cubicBezTo>
                  <a:pt x="8130812" y="5252439"/>
                  <a:pt x="8152379" y="5293093"/>
                  <a:pt x="8141749" y="5302100"/>
                </a:cubicBezTo>
                <a:cubicBezTo>
                  <a:pt x="8145613" y="5313068"/>
                  <a:pt x="8149266" y="5324579"/>
                  <a:pt x="8152532" y="5336400"/>
                </a:cubicBezTo>
                <a:lnTo>
                  <a:pt x="8154171" y="5343400"/>
                </a:lnTo>
                <a:lnTo>
                  <a:pt x="8153984" y="5343580"/>
                </a:lnTo>
                <a:cubicBezTo>
                  <a:pt x="8153873" y="5345186"/>
                  <a:pt x="8154236" y="5347522"/>
                  <a:pt x="8155276" y="5351044"/>
                </a:cubicBezTo>
                <a:lnTo>
                  <a:pt x="8157160" y="5356163"/>
                </a:lnTo>
                <a:lnTo>
                  <a:pt x="8160340" y="5369744"/>
                </a:lnTo>
                <a:lnTo>
                  <a:pt x="8159977" y="5374688"/>
                </a:lnTo>
                <a:lnTo>
                  <a:pt x="8157730" y="5377039"/>
                </a:lnTo>
                <a:lnTo>
                  <a:pt x="8158318" y="5378223"/>
                </a:lnTo>
                <a:cubicBezTo>
                  <a:pt x="8165113" y="5386579"/>
                  <a:pt x="8172418" y="5387753"/>
                  <a:pt x="8156839" y="5404966"/>
                </a:cubicBezTo>
                <a:cubicBezTo>
                  <a:pt x="8169321" y="5424946"/>
                  <a:pt x="8159110" y="5432296"/>
                  <a:pt x="8161908" y="5463512"/>
                </a:cubicBezTo>
                <a:cubicBezTo>
                  <a:pt x="8171836" y="5474190"/>
                  <a:pt x="8171564" y="5485007"/>
                  <a:pt x="8168187" y="5496420"/>
                </a:cubicBezTo>
                <a:cubicBezTo>
                  <a:pt x="8178063" y="5524869"/>
                  <a:pt x="8176218" y="5553747"/>
                  <a:pt x="8181698" y="5587240"/>
                </a:cubicBezTo>
                <a:cubicBezTo>
                  <a:pt x="8198916" y="5620409"/>
                  <a:pt x="8186521" y="5643142"/>
                  <a:pt x="8192448" y="5678917"/>
                </a:cubicBezTo>
                <a:cubicBezTo>
                  <a:pt x="8215198" y="5705139"/>
                  <a:pt x="8184262" y="5707845"/>
                  <a:pt x="8182066" y="5727596"/>
                </a:cubicBezTo>
                <a:lnTo>
                  <a:pt x="8182644" y="5732850"/>
                </a:lnTo>
                <a:lnTo>
                  <a:pt x="8187965" y="5745527"/>
                </a:lnTo>
                <a:lnTo>
                  <a:pt x="8190586" y="5750018"/>
                </a:lnTo>
                <a:cubicBezTo>
                  <a:pt x="8192160" y="5753215"/>
                  <a:pt x="8192912" y="5755471"/>
                  <a:pt x="8193105" y="5757177"/>
                </a:cubicBezTo>
                <a:cubicBezTo>
                  <a:pt x="8193059" y="5757264"/>
                  <a:pt x="8193014" y="5757354"/>
                  <a:pt x="8192971" y="5757443"/>
                </a:cubicBezTo>
                <a:lnTo>
                  <a:pt x="8195715" y="5763977"/>
                </a:lnTo>
                <a:cubicBezTo>
                  <a:pt x="8200795" y="5774803"/>
                  <a:pt x="8206164" y="5785143"/>
                  <a:pt x="8211626" y="5794837"/>
                </a:cubicBezTo>
                <a:cubicBezTo>
                  <a:pt x="8203758" y="5808593"/>
                  <a:pt x="8230477" y="5841482"/>
                  <a:pt x="8208229" y="5846502"/>
                </a:cubicBezTo>
                <a:cubicBezTo>
                  <a:pt x="8214978" y="5859849"/>
                  <a:pt x="8226621" y="5864546"/>
                  <a:pt x="8211326" y="5865860"/>
                </a:cubicBezTo>
                <a:cubicBezTo>
                  <a:pt x="8213159" y="5870426"/>
                  <a:pt x="8213016" y="5873807"/>
                  <a:pt x="8211931" y="5876666"/>
                </a:cubicBezTo>
                <a:lnTo>
                  <a:pt x="8211291" y="5877642"/>
                </a:lnTo>
                <a:lnTo>
                  <a:pt x="8226642" y="5907181"/>
                </a:lnTo>
                <a:cubicBezTo>
                  <a:pt x="8226794" y="5908724"/>
                  <a:pt x="8226944" y="5910267"/>
                  <a:pt x="8227096" y="5911810"/>
                </a:cubicBezTo>
                <a:lnTo>
                  <a:pt x="8239130" y="5930161"/>
                </a:lnTo>
                <a:lnTo>
                  <a:pt x="8244266" y="5940122"/>
                </a:lnTo>
                <a:lnTo>
                  <a:pt x="8247944" y="5941942"/>
                </a:lnTo>
                <a:cubicBezTo>
                  <a:pt x="8250681" y="5944462"/>
                  <a:pt x="8253007" y="5948783"/>
                  <a:pt x="8254393" y="5957154"/>
                </a:cubicBezTo>
                <a:lnTo>
                  <a:pt x="8254296" y="5959276"/>
                </a:lnTo>
                <a:lnTo>
                  <a:pt x="8262741" y="5970427"/>
                </a:lnTo>
                <a:cubicBezTo>
                  <a:pt x="8266003" y="5973771"/>
                  <a:pt x="8269585" y="5976428"/>
                  <a:pt x="8273597" y="5978084"/>
                </a:cubicBezTo>
                <a:cubicBezTo>
                  <a:pt x="8273472" y="6003527"/>
                  <a:pt x="8280691" y="6024982"/>
                  <a:pt x="8289710" y="6046176"/>
                </a:cubicBezTo>
                <a:lnTo>
                  <a:pt x="8312575" y="6102716"/>
                </a:lnTo>
                <a:lnTo>
                  <a:pt x="8327538" y="6220955"/>
                </a:lnTo>
                <a:cubicBezTo>
                  <a:pt x="8362581" y="6300127"/>
                  <a:pt x="8390954" y="6451161"/>
                  <a:pt x="8412666" y="6530860"/>
                </a:cubicBezTo>
                <a:lnTo>
                  <a:pt x="8508654" y="6624123"/>
                </a:lnTo>
                <a:cubicBezTo>
                  <a:pt x="8509010" y="6628588"/>
                  <a:pt x="8509368" y="6633052"/>
                  <a:pt x="8509725" y="6637517"/>
                </a:cubicBezTo>
                <a:cubicBezTo>
                  <a:pt x="8511030" y="6644457"/>
                  <a:pt x="8513277" y="6651551"/>
                  <a:pt x="8517027" y="6658828"/>
                </a:cubicBezTo>
                <a:cubicBezTo>
                  <a:pt x="8537434" y="6679071"/>
                  <a:pt x="8530620" y="6733254"/>
                  <a:pt x="8556898" y="6757651"/>
                </a:cubicBezTo>
                <a:cubicBezTo>
                  <a:pt x="8565010" y="6767806"/>
                  <a:pt x="8580626" y="6806465"/>
                  <a:pt x="8577797" y="6818176"/>
                </a:cubicBezTo>
                <a:cubicBezTo>
                  <a:pt x="8579862" y="6827141"/>
                  <a:pt x="8585824" y="6834900"/>
                  <a:pt x="8581094" y="6843360"/>
                </a:cubicBezTo>
                <a:cubicBezTo>
                  <a:pt x="8579843" y="6846319"/>
                  <a:pt x="8580360" y="6849731"/>
                  <a:pt x="8581676" y="6853227"/>
                </a:cubicBezTo>
                <a:lnTo>
                  <a:pt x="8584143" y="6858000"/>
                </a:lnTo>
                <a:lnTo>
                  <a:pt x="4547937" y="6858000"/>
                </a:lnTo>
                <a:lnTo>
                  <a:pt x="3767842" y="6858000"/>
                </a:lnTo>
                <a:lnTo>
                  <a:pt x="1935209" y="6858000"/>
                </a:lnTo>
                <a:lnTo>
                  <a:pt x="144378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0F047-CF24-59A6-FA0F-FC129FA19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499" y="1104900"/>
            <a:ext cx="5431680" cy="2684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latin typeface="PT Serif Caption" panose="02060603050505020204" pitchFamily="18" charset="77"/>
                <a:cs typeface="Al Nile" pitchFamily="2" charset="-78"/>
              </a:rPr>
              <a:t>Thank you!</a:t>
            </a:r>
          </a:p>
        </p:txBody>
      </p:sp>
      <p:pic>
        <p:nvPicPr>
          <p:cNvPr id="14" name="Picture 13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2FA992ED-B23E-08DE-CB68-2D0DFA3387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50" y="457201"/>
            <a:ext cx="960266" cy="1281956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9A333BE-185A-8758-A3D5-5AB79237D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33560" y="2005124"/>
            <a:ext cx="1217047" cy="128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BB043E28-7DFF-0C8B-7AB6-AF7119C80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937" y="3553047"/>
            <a:ext cx="1240292" cy="1281956"/>
          </a:xfrm>
          <a:prstGeom prst="rect">
            <a:avLst/>
          </a:prstGeom>
        </p:spPr>
      </p:pic>
      <p:pic>
        <p:nvPicPr>
          <p:cNvPr id="3074" name="Picture 2" descr="Neon Cat Rainbow Sticker - Neon Cat Rainbow Neon - Discover &amp; Share GIFs">
            <a:extLst>
              <a:ext uri="{FF2B5EF4-FFF2-40B4-BE49-F238E27FC236}">
                <a16:creationId xmlns:a16="http://schemas.microsoft.com/office/drawing/2014/main" id="{6887E159-89C7-50E0-F3C5-8BE9D60F0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5666" y="5315489"/>
            <a:ext cx="2272835" cy="89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46975"/>
      </p:ext>
    </p:extLst>
  </p:cSld>
  <p:clrMapOvr>
    <a:masterClrMapping/>
  </p:clrMapOvr>
</p:sld>
</file>

<file path=ppt/theme/theme1.xml><?xml version="1.0" encoding="utf-8"?>
<a:theme xmlns:a="http://schemas.openxmlformats.org/drawingml/2006/main" name="ArchiveVTI">
  <a:themeElements>
    <a:clrScheme name="AnalogousFromLightSeedRightStep">
      <a:dk1>
        <a:srgbClr val="000000"/>
      </a:dk1>
      <a:lt1>
        <a:srgbClr val="FFFFFF"/>
      </a:lt1>
      <a:dk2>
        <a:srgbClr val="413424"/>
      </a:dk2>
      <a:lt2>
        <a:srgbClr val="E2E8E4"/>
      </a:lt2>
      <a:accent1>
        <a:srgbClr val="EC70C6"/>
      </a:accent1>
      <a:accent2>
        <a:srgbClr val="E8517A"/>
      </a:accent2>
      <a:accent3>
        <a:srgbClr val="EC8270"/>
      </a:accent3>
      <a:accent4>
        <a:srgbClr val="E2912A"/>
      </a:accent4>
      <a:accent5>
        <a:srgbClr val="A8A650"/>
      </a:accent5>
      <a:accent6>
        <a:srgbClr val="83AF3D"/>
      </a:accent6>
      <a:hlink>
        <a:srgbClr val="568E67"/>
      </a:hlink>
      <a:folHlink>
        <a:srgbClr val="7F7F7F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10798</TotalTime>
  <Words>451</Words>
  <Application>Microsoft Office PowerPoint</Application>
  <PresentationFormat>Widescreen</PresentationFormat>
  <Paragraphs>62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Batang</vt:lpstr>
      <vt:lpstr>Arial</vt:lpstr>
      <vt:lpstr>Bembo</vt:lpstr>
      <vt:lpstr>Cambria Math</vt:lpstr>
      <vt:lpstr>Lato</vt:lpstr>
      <vt:lpstr>museo-sans</vt:lpstr>
      <vt:lpstr>PT Serif</vt:lpstr>
      <vt:lpstr>PT Serif Caption</vt:lpstr>
      <vt:lpstr>ArchiveVTI</vt:lpstr>
      <vt:lpstr>Aspera Space Mission Science Targets and Analysis</vt:lpstr>
      <vt:lpstr>What is Aspera?</vt:lpstr>
      <vt:lpstr>The Circumgalactic medium (CGM)</vt:lpstr>
      <vt:lpstr>PowerPoint Presentation</vt:lpstr>
      <vt:lpstr>Why OXYGEN IONS?</vt:lpstr>
      <vt:lpstr>Selecting Suitable Targets</vt:lpstr>
      <vt:lpstr>Target Analysis</vt:lpstr>
      <vt:lpstr>Acknowledgements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Aspera Space Mission Science Targets and Analysis</dc:title>
  <dc:creator>ALONDRA CARDONA RODRIGUEZ</dc:creator>
  <cp:lastModifiedBy>Michelle A. Coe</cp:lastModifiedBy>
  <cp:revision>23</cp:revision>
  <dcterms:created xsi:type="dcterms:W3CDTF">2024-03-24T04:00:44Z</dcterms:created>
  <dcterms:modified xsi:type="dcterms:W3CDTF">2024-04-09T22:06:42Z</dcterms:modified>
</cp:coreProperties>
</file>